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control structures to customize our programs?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12/9/21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12.4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9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086243" y="529929"/>
            <a:ext cx="6535195" cy="810605"/>
            <a:chOff x="0" y="0"/>
            <a:chExt cx="6535193" cy="810604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Do now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Do now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>
                  <a:solidFill>
                    <a:schemeClr val="accent1"/>
                  </a:solidFill>
                </a:rPr>
                <a:t>find seat close to screen.  Get out your notebook.</a:t>
              </a:r>
            </a:p>
          </p:txBody>
        </p:sp>
      </p:grpSp>
      <p:sp>
        <p:nvSpPr>
          <p:cNvPr id="207" name="MP1 requirements:…"/>
          <p:cNvSpPr txBox="1"/>
          <p:nvPr/>
        </p:nvSpPr>
        <p:spPr>
          <a:xfrm>
            <a:off x="4045727" y="2964084"/>
            <a:ext cx="4479574" cy="16054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Function: </a:t>
            </a:r>
            <a:r>
              <a:rPr>
                <a:solidFill>
                  <a:schemeClr val="accent5"/>
                </a:solidFill>
              </a:rPr>
              <a:t>allows us to group commands together and make a new command.</a:t>
            </a:r>
            <a:endParaRPr>
              <a:solidFill>
                <a:srgbClr val="012F7B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Parameter: </a:t>
            </a:r>
            <a:r>
              <a:rPr>
                <a:solidFill>
                  <a:schemeClr val="accent5"/>
                </a:solidFill>
              </a:rPr>
              <a:t>a allows us to alter a function and make it more flexible. </a:t>
            </a:r>
          </a:p>
        </p:txBody>
      </p:sp>
      <p:sp>
        <p:nvSpPr>
          <p:cNvPr id="208" name="MP2 Goal:…"/>
          <p:cNvSpPr txBox="1"/>
          <p:nvPr/>
        </p:nvSpPr>
        <p:spPr>
          <a:xfrm>
            <a:off x="4528821" y="1471501"/>
            <a:ext cx="2960967" cy="12260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MP2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all of Unit 2 lessons (up through 2.20)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</a:p>
        </p:txBody>
      </p:sp>
      <p:sp>
        <p:nvSpPr>
          <p:cNvPr id="209" name="Google Shape;82;p14"/>
          <p:cNvSpPr txBox="1"/>
          <p:nvPr/>
        </p:nvSpPr>
        <p:spPr>
          <a:xfrm>
            <a:off x="363768" y="1648285"/>
            <a:ext cx="3116645" cy="1846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24448" indent="-224448" defTabSz="682325">
              <a:lnSpc>
                <a:spcPct val="115000"/>
              </a:lnSpc>
              <a:buSzPct val="100000"/>
              <a:buAutoNum type="alphaUcPeriod" startAt="1"/>
              <a:defRPr b="1" sz="127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MP2 requirements below. </a:t>
            </a:r>
          </a:p>
          <a:p>
            <a:pPr lvl="1" marL="632593" indent="-170313" defTabSz="682325">
              <a:lnSpc>
                <a:spcPct val="115000"/>
              </a:lnSpc>
              <a:buSzPct val="100000"/>
              <a:buAutoNum type="arabicPeriod" startAt="1"/>
              <a:defRPr b="1" sz="127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do you still need to do to finish the marking period?</a:t>
            </a:r>
          </a:p>
          <a:p>
            <a:pPr lvl="1" marL="632593" indent="-170313" defTabSz="682325">
              <a:lnSpc>
                <a:spcPct val="115000"/>
              </a:lnSpc>
              <a:buSzPct val="100000"/>
              <a:buAutoNum type="arabicPeriod" startAt="1"/>
              <a:defRPr b="1" sz="127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Write down any other questions you have.</a:t>
            </a:r>
          </a:p>
          <a:p>
            <a:pPr marL="224448" indent="-224448" defTabSz="682325">
              <a:lnSpc>
                <a:spcPct val="115000"/>
              </a:lnSpc>
              <a:buSzPct val="100000"/>
              <a:buAutoNum type="alphaUcPeriod" startAt="1"/>
              <a:defRPr b="1" sz="127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Update your Python glossary.</a:t>
            </a:r>
          </a:p>
        </p:txBody>
      </p:sp>
      <p:sp>
        <p:nvSpPr>
          <p:cNvPr id="210" name="be sure to:"/>
          <p:cNvSpPr txBox="1"/>
          <p:nvPr/>
        </p:nvSpPr>
        <p:spPr>
          <a:xfrm>
            <a:off x="466082" y="1418178"/>
            <a:ext cx="121287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control structures to customize our programs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While loops and if statements allow us to only let code run when specific conditions are met.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Combining different control structures!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20" name="Google Shape;118;p19"/>
          <p:cNvGrpSpPr/>
          <p:nvPr/>
        </p:nvGrpSpPr>
        <p:grpSpPr>
          <a:xfrm>
            <a:off x="2349935" y="459792"/>
            <a:ext cx="5730051" cy="710737"/>
            <a:chOff x="0" y="0"/>
            <a:chExt cx="5730050" cy="710736"/>
          </a:xfrm>
        </p:grpSpPr>
        <p:sp>
          <p:nvSpPr>
            <p:cNvPr id="218" name="Rectangle"/>
            <p:cNvSpPr/>
            <p:nvPr/>
          </p:nvSpPr>
          <p:spPr>
            <a:xfrm>
              <a:off x="-1" y="-1"/>
              <a:ext cx="5730052" cy="7107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9" name="Work day"/>
            <p:cNvSpPr txBox="1"/>
            <p:nvPr/>
          </p:nvSpPr>
          <p:spPr>
            <a:xfrm>
              <a:off x="11135" y="11135"/>
              <a:ext cx="5707780" cy="6884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621791">
                <a:defRPr sz="1632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21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MP2 requirements below.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22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23" name="MP2 Goal:…"/>
          <p:cNvSpPr txBox="1"/>
          <p:nvPr/>
        </p:nvSpPr>
        <p:spPr>
          <a:xfrm>
            <a:off x="547054" y="3301808"/>
            <a:ext cx="2960966" cy="12260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MP2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all of Unit 2 lessons (up through 2.20)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4479333" y="3398786"/>
            <a:ext cx="2864963" cy="1096163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MP1 requirements:…"/>
          <p:cNvSpPr txBox="1"/>
          <p:nvPr/>
        </p:nvSpPr>
        <p:spPr>
          <a:xfrm>
            <a:off x="4167430" y="1551489"/>
            <a:ext cx="4479574" cy="16054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Function: </a:t>
            </a:r>
            <a:r>
              <a:rPr>
                <a:solidFill>
                  <a:schemeClr val="accent5"/>
                </a:solidFill>
              </a:rPr>
              <a:t>allows us to group commands together and make a new command.</a:t>
            </a:r>
            <a:endParaRPr>
              <a:solidFill>
                <a:srgbClr val="012F7B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Parameter: </a:t>
            </a:r>
            <a:r>
              <a:rPr>
                <a:solidFill>
                  <a:schemeClr val="accent5"/>
                </a:solidFill>
              </a:rPr>
              <a:t>a allows us to alter a function and make it more flexible.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0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3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1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2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6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8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