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control structures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12/1/21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3792178" y="1531055"/>
            <a:ext cx="4479574" cy="29389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Condition: </a:t>
            </a:r>
            <a:r>
              <a:rPr>
                <a:solidFill>
                  <a:schemeClr val="accent5"/>
                </a:solidFill>
              </a:rPr>
              <a:t>Code inside of a while loop or if statement that is </a:t>
            </a:r>
            <a:r>
              <a:rPr b="1">
                <a:solidFill>
                  <a:schemeClr val="accent5"/>
                </a:solidFill>
              </a:rPr>
              <a:t>true </a:t>
            </a:r>
            <a:r>
              <a:rPr>
                <a:solidFill>
                  <a:schemeClr val="accent5"/>
                </a:solidFill>
              </a:rPr>
              <a:t>or </a:t>
            </a:r>
            <a:r>
              <a:rPr b="1">
                <a:solidFill>
                  <a:schemeClr val="accent5"/>
                </a:solidFill>
              </a:rPr>
              <a:t>false</a:t>
            </a:r>
            <a:r>
              <a:rPr>
                <a:solidFill>
                  <a:schemeClr val="accent5"/>
                </a:solidFill>
              </a:rPr>
              <a:t>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While loop: </a:t>
            </a:r>
            <a:r>
              <a:rPr>
                <a:solidFill>
                  <a:schemeClr val="accent5"/>
                </a:solidFill>
              </a:rPr>
              <a:t>Allows us to repeat code as long as a </a:t>
            </a:r>
            <a:r>
              <a:rPr b="1">
                <a:solidFill>
                  <a:schemeClr val="accent5"/>
                </a:solidFill>
              </a:rPr>
              <a:t>condition</a:t>
            </a:r>
            <a:r>
              <a:rPr>
                <a:solidFill>
                  <a:schemeClr val="accent5"/>
                </a:solidFill>
              </a:rPr>
              <a:t> is true.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statement: </a:t>
            </a:r>
            <a:r>
              <a:rPr>
                <a:solidFill>
                  <a:schemeClr val="accent5"/>
                </a:solidFill>
              </a:rPr>
              <a:t>An if statement lets you ask a question to the program and only run code if the answer is true.</a:t>
            </a:r>
          </a:p>
        </p:txBody>
      </p:sp>
      <p:sp>
        <p:nvSpPr>
          <p:cNvPr id="208" name="Weekly goal: Complete up through…"/>
          <p:cNvSpPr txBox="1"/>
          <p:nvPr/>
        </p:nvSpPr>
        <p:spPr>
          <a:xfrm>
            <a:off x="502459" y="3869859"/>
            <a:ext cx="2818979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430628" y="1463469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control structures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While loops and if statements allow us to only let code run when specific conditions are met.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Combining different control structures!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