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CAD0DE"/>
          </a:solidFill>
        </a:fill>
      </a:tcStyle>
    </a:wholeTbl>
    <a:band2H>
      <a:tcTxStyle b="def" i="def"/>
      <a:tcStyle>
        <a:tcBdr/>
        <a:fill>
          <a:solidFill>
            <a:srgbClr val="E6E9EF"/>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firstRow>
  </a:tblStyle>
  <a:tblStyle styleId="{C7B018BB-80A7-4F77-B60F-C8B233D01FF8}"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CADDF6"/>
          </a:solidFill>
        </a:fill>
      </a:tcStyle>
    </a:wholeTbl>
    <a:band2H>
      <a:tcTxStyle b="def" i="def"/>
      <a:tcStyle>
        <a:tcBdr/>
        <a:fill>
          <a:solidFill>
            <a:srgbClr val="E6EFFB"/>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firstRow>
  </a:tblStyle>
  <a:tblStyle styleId="{EEE7283C-3CF3-47DC-8721-378D4A62B228}"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FE3D9"/>
          </a:solidFill>
        </a:fill>
      </a:tcStyle>
    </a:wholeTbl>
    <a:band2H>
      <a:tcTxStyle b="def" i="def"/>
      <a:tcStyle>
        <a:tcBdr/>
        <a:fill>
          <a:solidFill>
            <a:srgbClr val="FFF1ED"/>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firstRow>
  </a:tblStyle>
  <a:tblStyle styleId="{CF821DB8-F4EB-4A41-A1BA-3FCAFE7338EE}" styleName="">
    <a:tblBg/>
    <a:wholeTbl>
      <a:tcTxStyle b="off" i="off">
        <a:fontRef idx="major">
          <a:srgbClr val="F46524"/>
        </a:fontRef>
        <a:srgbClr val="F46524"/>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DEAE7"/>
          </a:solidFill>
        </a:fill>
      </a:tcStyle>
    </a:wholeTbl>
    <a:band2H>
      <a:tcTxStyle b="def" i="def"/>
      <a:tcStyle>
        <a:tcBdr/>
        <a:fill>
          <a:solidFill>
            <a:srgbClr val="F46524"/>
          </a:solidFill>
        </a:fill>
      </a:tcStyle>
    </a:band2H>
    <a:firstCol>
      <a:tcTxStyle b="on" i="off">
        <a:fontRef idx="major">
          <a:srgbClr val="F46524"/>
        </a:fontRef>
        <a:srgbClr val="F46524"/>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F46524"/>
        </a:fontRef>
        <a:srgbClr val="F46524"/>
      </a:tcTxStyle>
      <a:tcStyle>
        <a:tcBdr>
          <a:left>
            <a:ln w="12700" cap="flat">
              <a:noFill/>
              <a:miter lim="400000"/>
            </a:ln>
          </a:left>
          <a:right>
            <a:ln w="12700" cap="flat">
              <a:noFill/>
              <a:miter lim="400000"/>
            </a:ln>
          </a:right>
          <a:top>
            <a:ln w="50800" cap="flat">
              <a:solidFill>
                <a:srgbClr val="F46524"/>
              </a:solidFill>
              <a:prstDash val="solid"/>
              <a:round/>
            </a:ln>
          </a:top>
          <a:bottom>
            <a:ln w="25400" cap="flat">
              <a:solidFill>
                <a:srgbClr val="F46524"/>
              </a:solidFill>
              <a:prstDash val="solid"/>
              <a:round/>
            </a:ln>
          </a:bottom>
          <a:insideH>
            <a:ln w="12700" cap="flat">
              <a:noFill/>
              <a:miter lim="400000"/>
            </a:ln>
          </a:insideH>
          <a:insideV>
            <a:ln w="12700" cap="flat">
              <a:noFill/>
              <a:miter lim="400000"/>
            </a:ln>
          </a:insideV>
        </a:tcBdr>
        <a:fill>
          <a:solidFill>
            <a:srgbClr val="F46524"/>
          </a:solidFill>
        </a:fill>
      </a:tcStyle>
    </a:lastRow>
    <a:firstRow>
      <a:tcTxStyle b="on" i="off">
        <a:fontRef idx="major">
          <a:srgbClr val="F46524"/>
        </a:fontRef>
        <a:srgbClr val="F46524"/>
      </a:tcTxStyle>
      <a:tcStyle>
        <a:tcBdr>
          <a:left>
            <a:ln w="12700" cap="flat">
              <a:noFill/>
              <a:miter lim="400000"/>
            </a:ln>
          </a:left>
          <a:right>
            <a:ln w="12700" cap="flat">
              <a:noFill/>
              <a:miter lim="400000"/>
            </a:ln>
          </a:right>
          <a:top>
            <a:ln w="25400" cap="flat">
              <a:solidFill>
                <a:srgbClr val="F46524"/>
              </a:solidFill>
              <a:prstDash val="solid"/>
              <a:round/>
            </a:ln>
          </a:top>
          <a:bottom>
            <a:ln w="25400" cap="flat">
              <a:solidFill>
                <a:srgbClr val="F46524"/>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BD2CB"/>
          </a:solidFill>
        </a:fill>
      </a:tcStyle>
    </a:wholeTbl>
    <a:band2H>
      <a:tcTxStyle b="def" i="def"/>
      <a:tcStyle>
        <a:tcBdr/>
        <a:fill>
          <a:solidFill>
            <a:srgbClr val="FDEAE7"/>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firstRow>
  </a:tblStyle>
  <a:tblStyle styleId="{2708684C-4D16-4618-839F-0558EEFCDFE6}"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alpha val="20000"/>
            </a:srgbClr>
          </a:solidFill>
        </a:fill>
      </a:tcStyle>
    </a:wholeTbl>
    <a:band2H>
      <a:tcTxStyle b="def" i="def"/>
      <a:tcStyle>
        <a:tcBdr/>
        <a:fill>
          <a:solidFill>
            <a:srgbClr val="FFFFFF"/>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alpha val="20000"/>
            </a:srgbClr>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508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no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254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70" name="Shape 170"/>
          <p:cNvSpPr/>
          <p:nvPr>
            <p:ph type="sldImg"/>
          </p:nvPr>
        </p:nvSpPr>
        <p:spPr>
          <a:xfrm>
            <a:off x="1143000" y="685800"/>
            <a:ext cx="4572000" cy="3429000"/>
          </a:xfrm>
          <a:prstGeom prst="rect">
            <a:avLst/>
          </a:prstGeom>
        </p:spPr>
        <p:txBody>
          <a:bodyPr/>
          <a:lstStyle/>
          <a:p>
            <a:pPr/>
          </a:p>
        </p:txBody>
      </p:sp>
      <p:sp>
        <p:nvSpPr>
          <p:cNvPr id="171" name="Shape 171"/>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0" name="Shape 180"/>
          <p:cNvSpPr/>
          <p:nvPr>
            <p:ph type="sldImg"/>
          </p:nvPr>
        </p:nvSpPr>
        <p:spPr>
          <a:prstGeom prst="rect">
            <a:avLst/>
          </a:prstGeom>
        </p:spPr>
        <p:txBody>
          <a:bodyPr/>
          <a:lstStyle/>
          <a:p>
            <a:pPr/>
          </a:p>
        </p:txBody>
      </p:sp>
      <p:sp>
        <p:nvSpPr>
          <p:cNvPr id="181" name="Shape 181"/>
          <p:cNvSpPr/>
          <p:nvPr>
            <p:ph type="body" sz="quarter" idx="1"/>
          </p:nvPr>
        </p:nvSpPr>
        <p:spPr>
          <a:prstGeom prst="rect">
            <a:avLst/>
          </a:prstGeom>
        </p:spPr>
        <p:txBody>
          <a:bodyPr/>
          <a:lstStyle/>
          <a:p>
            <a:pPr marL="187157" indent="-187157">
              <a:buSzPct val="100000"/>
              <a:buAutoNum type="arabicPeriod" startAt="1"/>
            </a:pPr>
            <a:r>
              <a:t>H(3)=1, g(1)=4, f(4)=7</a:t>
            </a:r>
          </a:p>
          <a:p>
            <a:pPr marL="187157" indent="-187157">
              <a:buSzPct val="100000"/>
              <a:buAutoNum type="arabicPeriod" startAt="1"/>
            </a:pPr>
            <a:r>
              <a:t>No hgf(x)=22</a:t>
            </a:r>
          </a:p>
          <a:p>
            <a:pPr marL="187157" indent="-187157">
              <a:buSzPct val="100000"/>
              <a:buAutoNum type="arabicPeriod" startAt="1"/>
            </a:pPr>
            <a:r>
              <a:t>(f o (g o h))(x)</a:t>
            </a:r>
          </a:p>
          <a:p>
            <a:pPr/>
            <a:r>
              <a:t>Why is the second parents pair needed? Otherwise it’s ambiguous with ((f o g) h)(x)</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0" name="Shape 190"/>
          <p:cNvSpPr/>
          <p:nvPr>
            <p:ph type="sldImg"/>
          </p:nvPr>
        </p:nvSpPr>
        <p:spPr>
          <a:prstGeom prst="rect">
            <a:avLst/>
          </a:prstGeom>
        </p:spPr>
        <p:txBody>
          <a:bodyPr/>
          <a:lstStyle/>
          <a:p>
            <a:pPr/>
          </a:p>
        </p:txBody>
      </p:sp>
      <p:sp>
        <p:nvSpPr>
          <p:cNvPr id="191" name="Shape 191"/>
          <p:cNvSpPr/>
          <p:nvPr>
            <p:ph type="body" sz="quarter" idx="1"/>
          </p:nvPr>
        </p:nvSpPr>
        <p:spPr>
          <a:prstGeom prst="rect">
            <a:avLst/>
          </a:prstGeom>
        </p:spPr>
        <p:txBody>
          <a:bodyPr/>
          <a:lstStyle/>
          <a:p>
            <a:pPr/>
            <a:r>
              <a:t>How do we write the contract for star()? star:: Number String String —&gt; Image</a:t>
            </a:r>
          </a:p>
          <a:p>
            <a:pPr/>
            <a:r>
              <a:t>Draw circle of evaluation and code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7" name="Shape 197"/>
          <p:cNvSpPr/>
          <p:nvPr>
            <p:ph type="sldImg"/>
          </p:nvPr>
        </p:nvSpPr>
        <p:spPr>
          <a:prstGeom prst="rect">
            <a:avLst/>
          </a:prstGeom>
        </p:spPr>
        <p:txBody>
          <a:bodyPr/>
          <a:lstStyle/>
          <a:p>
            <a:pPr/>
          </a:p>
        </p:txBody>
      </p:sp>
      <p:sp>
        <p:nvSpPr>
          <p:cNvPr id="198" name="Shape 198"/>
          <p:cNvSpPr/>
          <p:nvPr>
            <p:ph type="body" sz="quarter" idx="1"/>
          </p:nvPr>
        </p:nvSpPr>
        <p:spPr>
          <a:prstGeom prst="rect">
            <a:avLst/>
          </a:prstGeom>
        </p:spPr>
        <p:txBody>
          <a:bodyPr/>
          <a:lstStyle/>
          <a:p>
            <a:pPr marL="187157" indent="-187157">
              <a:buSzPct val="100000"/>
              <a:buAutoNum type="arabicPeriod" startAt="1"/>
            </a:pPr>
            <a:r>
              <a:t>See teacher resources at bootstrap::algebra for answer keys</a:t>
            </a:r>
          </a:p>
          <a:p>
            <a:pPr marL="187157" indent="-187157">
              <a:buSzPct val="100000"/>
              <a:buAutoNum type="arabicPeriod" startAt="1"/>
            </a:pPr>
            <a:r>
              <a:t>How do we use the scale function? Use the same method as Tuesday to discover its parameter structure. Scale takes a number and an image as arguments.</a:t>
            </a:r>
          </a:p>
          <a:p>
            <a:pPr marL="187157" indent="-187157">
              <a:buSzPct val="100000"/>
              <a:buAutoNum type="arabicPeriod" startAt="1"/>
            </a:pPr>
            <a:r>
              <a:t>How do we rotate functions? Investigate how the rotate function works </a:t>
            </a:r>
          </a:p>
          <a:p>
            <a:pPr marL="187157" indent="-187157">
              <a:buSzPct val="100000"/>
              <a:buAutoNum type="arabicPeriod" startAt="1"/>
            </a:pPr>
            <a:r>
              <a:t>How is this even math? When you embed one function in another, that’s function composition. All complex programs in Pyret , along with other functional programming languages like Lisp or Haskell, involve function composition.</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5" name="Shape 215"/>
          <p:cNvSpPr/>
          <p:nvPr>
            <p:ph type="sldImg"/>
          </p:nvPr>
        </p:nvSpPr>
        <p:spPr>
          <a:prstGeom prst="rect">
            <a:avLst/>
          </a:prstGeom>
        </p:spPr>
        <p:txBody>
          <a:bodyPr/>
          <a:lstStyle/>
          <a:p>
            <a:pPr/>
          </a:p>
        </p:txBody>
      </p:sp>
      <p:sp>
        <p:nvSpPr>
          <p:cNvPr id="216" name="Shape 216"/>
          <p:cNvSpPr/>
          <p:nvPr>
            <p:ph type="body" sz="quarter" idx="1"/>
          </p:nvPr>
        </p:nvSpPr>
        <p:spPr>
          <a:prstGeom prst="rect">
            <a:avLst/>
          </a:prstGeom>
        </p:spPr>
        <p:txBody>
          <a:bodyPr/>
          <a:lstStyle/>
          <a:p>
            <a:pPr/>
            <a:r>
              <a:t>Answers will vary. Some contracts have more arguments than others, error messages help by telling you exactly what sort of arguments you need. Students may also notice annotations specifying the type of an argument in their error messages.</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p:bg>
      <p:bgPr>
        <a:solidFill>
          <a:srgbClr val="F46524"/>
        </a:solidFill>
      </p:bgPr>
    </p:bg>
    <p:spTree>
      <p:nvGrpSpPr>
        <p:cNvPr id="1" name=""/>
        <p:cNvGrpSpPr/>
        <p:nvPr/>
      </p:nvGrpSpPr>
      <p:grpSpPr>
        <a:xfrm>
          <a:off x="0" y="0"/>
          <a:ext cx="0" cy="0"/>
          <a:chOff x="0" y="0"/>
          <a:chExt cx="0" cy="0"/>
        </a:xfrm>
      </p:grpSpPr>
      <p:pic>
        <p:nvPicPr>
          <p:cNvPr id="14"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5" name="Google Shape;11;p2"/>
          <p:cNvSpPr/>
          <p:nvPr/>
        </p:nvSpPr>
        <p:spPr>
          <a:xfrm>
            <a:off x="2477722" y="415650"/>
            <a:ext cx="6244203" cy="1"/>
          </a:xfrm>
          <a:prstGeom prst="line">
            <a:avLst/>
          </a:prstGeom>
          <a:ln w="38100">
            <a:solidFill>
              <a:srgbClr val="FFFFFF"/>
            </a:solidFill>
          </a:ln>
        </p:spPr>
        <p:txBody>
          <a:bodyPr lIns="45718" tIns="45718" rIns="45718" bIns="45718"/>
          <a:lstStyle/>
          <a:p>
            <a:pPr/>
          </a:p>
        </p:txBody>
      </p:sp>
      <p:sp>
        <p:nvSpPr>
          <p:cNvPr id="16" name="Google Shape;12;p2"/>
          <p:cNvSpPr/>
          <p:nvPr/>
        </p:nvSpPr>
        <p:spPr>
          <a:xfrm>
            <a:off x="2477722" y="4739999"/>
            <a:ext cx="6244203" cy="1"/>
          </a:xfrm>
          <a:prstGeom prst="line">
            <a:avLst/>
          </a:prstGeom>
          <a:ln w="19050">
            <a:solidFill>
              <a:srgbClr val="FFFFFF"/>
            </a:solidFill>
          </a:ln>
        </p:spPr>
        <p:txBody>
          <a:bodyPr lIns="45718" tIns="45718" rIns="45718" bIns="45718"/>
          <a:lstStyle/>
          <a:p>
            <a:pPr/>
          </a:p>
        </p:txBody>
      </p:sp>
      <p:sp>
        <p:nvSpPr>
          <p:cNvPr id="17" name="Google Shape;13;p2"/>
          <p:cNvSpPr/>
          <p:nvPr/>
        </p:nvSpPr>
        <p:spPr>
          <a:xfrm>
            <a:off x="425197" y="415650"/>
            <a:ext cx="183302" cy="1"/>
          </a:xfrm>
          <a:prstGeom prst="line">
            <a:avLst/>
          </a:prstGeom>
          <a:ln w="19050">
            <a:solidFill>
              <a:srgbClr val="FFFFFF"/>
            </a:solidFill>
          </a:ln>
        </p:spPr>
        <p:txBody>
          <a:bodyPr lIns="45718" tIns="45718" rIns="45718" bIns="45718"/>
          <a:lstStyle/>
          <a:p>
            <a:pPr/>
          </a:p>
        </p:txBody>
      </p:sp>
      <p:sp>
        <p:nvSpPr>
          <p:cNvPr id="18" name="Title Text"/>
          <p:cNvSpPr txBox="1"/>
          <p:nvPr>
            <p:ph type="title"/>
          </p:nvPr>
        </p:nvSpPr>
        <p:spPr>
          <a:xfrm>
            <a:off x="2371725" y="630225"/>
            <a:ext cx="6331500" cy="1542000"/>
          </a:xfrm>
          <a:prstGeom prst="rect">
            <a:avLst/>
          </a:prstGeom>
        </p:spPr>
        <p:txBody>
          <a:bodyPr anchor="t"/>
          <a:lstStyle>
            <a:lvl1pPr algn="l">
              <a:defRPr sz="4800">
                <a:solidFill>
                  <a:srgbClr val="FFFFFF"/>
                </a:solidFill>
                <a:latin typeface="Raleway"/>
                <a:ea typeface="Raleway"/>
                <a:cs typeface="Raleway"/>
                <a:sym typeface="Raleway"/>
              </a:defRPr>
            </a:lvl1pPr>
          </a:lstStyle>
          <a:p>
            <a:pPr/>
            <a:r>
              <a:t>Title Text</a:t>
            </a:r>
          </a:p>
        </p:txBody>
      </p:sp>
      <p:sp>
        <p:nvSpPr>
          <p:cNvPr id="19" name="Body Level One…"/>
          <p:cNvSpPr txBox="1"/>
          <p:nvPr>
            <p:ph type="body" sz="quarter" idx="1"/>
          </p:nvPr>
        </p:nvSpPr>
        <p:spPr>
          <a:xfrm>
            <a:off x="2390267" y="3238450"/>
            <a:ext cx="6331502" cy="1241700"/>
          </a:xfrm>
          <a:prstGeom prst="rect">
            <a:avLst/>
          </a:prstGeom>
        </p:spPr>
        <p:txBody>
          <a:bodyPr anchor="b"/>
          <a:lstStyle>
            <a:lvl1pPr marL="228600" indent="-114300" algn="l">
              <a:lnSpc>
                <a:spcPct val="100000"/>
              </a:lnSpc>
              <a:buClrTx/>
              <a:buSzTx/>
              <a:buFontTx/>
              <a:buNone/>
              <a:defRPr>
                <a:solidFill>
                  <a:srgbClr val="FFFFFF"/>
                </a:solidFill>
              </a:defRPr>
            </a:lvl1pPr>
            <a:lvl2pPr marL="228600" indent="114300" algn="l">
              <a:lnSpc>
                <a:spcPct val="100000"/>
              </a:lnSpc>
              <a:buClrTx/>
              <a:buSzTx/>
              <a:buFontTx/>
              <a:buNone/>
              <a:defRPr>
                <a:solidFill>
                  <a:srgbClr val="FFFFFF"/>
                </a:solidFill>
              </a:defRPr>
            </a:lvl2pPr>
            <a:lvl3pPr marL="228600" indent="114300" algn="l">
              <a:lnSpc>
                <a:spcPct val="100000"/>
              </a:lnSpc>
              <a:buClrTx/>
              <a:buSzTx/>
              <a:buFontTx/>
              <a:buNone/>
              <a:defRPr>
                <a:solidFill>
                  <a:srgbClr val="FFFFFF"/>
                </a:solidFill>
              </a:defRPr>
            </a:lvl3pPr>
            <a:lvl4pPr marL="228600" indent="114300" algn="l">
              <a:lnSpc>
                <a:spcPct val="100000"/>
              </a:lnSpc>
              <a:buClrTx/>
              <a:buSzTx/>
              <a:buFontTx/>
              <a:buNone/>
              <a:defRPr>
                <a:solidFill>
                  <a:srgbClr val="FFFFFF"/>
                </a:solidFill>
              </a:defRPr>
            </a:lvl4pPr>
            <a:lvl5pPr marL="228600" indent="114300" algn="l">
              <a:lnSpc>
                <a:spcPct val="100000"/>
              </a:lnSpc>
              <a:buClrTx/>
              <a:buSzTx/>
              <a:buFontTx/>
              <a:buNone/>
              <a:defRPr>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pic>
        <p:nvPicPr>
          <p:cNvPr id="20" name="Google Shape;17;p2" descr="Google Shape;17;p2"/>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21"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_NUMBER">
    <p:spTree>
      <p:nvGrpSpPr>
        <p:cNvPr id="1" name=""/>
        <p:cNvGrpSpPr/>
        <p:nvPr/>
      </p:nvGrpSpPr>
      <p:grpSpPr>
        <a:xfrm>
          <a:off x="0" y="0"/>
          <a:ext cx="0" cy="0"/>
          <a:chOff x="0" y="0"/>
          <a:chExt cx="0" cy="0"/>
        </a:xfrm>
      </p:grpSpPr>
      <p:sp>
        <p:nvSpPr>
          <p:cNvPr id="124" name="xx%"/>
          <p:cNvSpPr txBox="1"/>
          <p:nvPr>
            <p:ph type="title" hasCustomPrompt="1"/>
          </p:nvPr>
        </p:nvSpPr>
        <p:spPr>
          <a:prstGeom prst="rect">
            <a:avLst/>
          </a:prstGeom>
        </p:spPr>
        <p:txBody>
          <a:bodyPr/>
          <a:lstStyle/>
          <a:p>
            <a:pPr/>
            <a:r>
              <a:t>xx%</a:t>
            </a:r>
          </a:p>
        </p:txBody>
      </p:sp>
      <p:sp>
        <p:nvSpPr>
          <p:cNvPr id="125" name="Body Level One…"/>
          <p:cNvSpPr txBox="1"/>
          <p:nvPr>
            <p:ph type="body" sz="quarter"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2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spTree>
      <p:nvGrpSpPr>
        <p:cNvPr id="1" name=""/>
        <p:cNvGrpSpPr/>
        <p:nvPr/>
      </p:nvGrpSpPr>
      <p:grpSpPr>
        <a:xfrm>
          <a:off x="0" y="0"/>
          <a:ext cx="0" cy="0"/>
          <a:chOff x="0" y="0"/>
          <a:chExt cx="0" cy="0"/>
        </a:xfrm>
      </p:grpSpPr>
      <p:pic>
        <p:nvPicPr>
          <p:cNvPr id="133"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3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141"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42" name="Google Shape;24;p4"/>
          <p:cNvSpPr/>
          <p:nvPr/>
        </p:nvSpPr>
        <p:spPr>
          <a:xfrm>
            <a:off x="2477722" y="415650"/>
            <a:ext cx="6244203" cy="1"/>
          </a:xfrm>
          <a:prstGeom prst="line">
            <a:avLst/>
          </a:prstGeom>
          <a:ln w="38100">
            <a:solidFill>
              <a:srgbClr val="000000"/>
            </a:solidFill>
          </a:ln>
        </p:spPr>
        <p:txBody>
          <a:bodyPr lIns="45718" tIns="45718" rIns="45718" bIns="45718"/>
          <a:lstStyle/>
          <a:p>
            <a:pPr>
              <a:defRPr>
                <a:latin typeface="+mn-lt"/>
                <a:ea typeface="+mn-ea"/>
                <a:cs typeface="+mn-cs"/>
                <a:sym typeface="Arial"/>
              </a:defRPr>
            </a:pPr>
          </a:p>
        </p:txBody>
      </p:sp>
      <p:sp>
        <p:nvSpPr>
          <p:cNvPr id="143" name="Google Shape;25;p4"/>
          <p:cNvSpPr/>
          <p:nvPr/>
        </p:nvSpPr>
        <p:spPr>
          <a:xfrm>
            <a:off x="2477722" y="4739999"/>
            <a:ext cx="6244203" cy="1"/>
          </a:xfrm>
          <a:prstGeom prst="line">
            <a:avLst/>
          </a:prstGeom>
          <a:ln w="19050">
            <a:solidFill>
              <a:srgbClr val="000000"/>
            </a:solidFill>
          </a:ln>
        </p:spPr>
        <p:txBody>
          <a:bodyPr lIns="45718" tIns="45718" rIns="45718" bIns="45718"/>
          <a:lstStyle/>
          <a:p>
            <a:pPr>
              <a:defRPr>
                <a:latin typeface="+mn-lt"/>
                <a:ea typeface="+mn-ea"/>
                <a:cs typeface="+mn-cs"/>
                <a:sym typeface="Arial"/>
              </a:defRPr>
            </a:pPr>
          </a:p>
        </p:txBody>
      </p:sp>
      <p:sp>
        <p:nvSpPr>
          <p:cNvPr id="144" name="Google Shape;26;p4"/>
          <p:cNvSpPr/>
          <p:nvPr/>
        </p:nvSpPr>
        <p:spPr>
          <a:xfrm>
            <a:off x="425197" y="415650"/>
            <a:ext cx="183303" cy="1"/>
          </a:xfrm>
          <a:prstGeom prst="line">
            <a:avLst/>
          </a:prstGeom>
          <a:ln w="19050">
            <a:solidFill>
              <a:srgbClr val="000000"/>
            </a:solidFill>
          </a:ln>
        </p:spPr>
        <p:txBody>
          <a:bodyPr lIns="45718" tIns="45718" rIns="45718" bIns="45718"/>
          <a:lstStyle/>
          <a:p>
            <a:pPr>
              <a:defRPr>
                <a:latin typeface="+mn-lt"/>
                <a:ea typeface="+mn-ea"/>
                <a:cs typeface="+mn-cs"/>
                <a:sym typeface="Arial"/>
              </a:defRPr>
            </a:pPr>
          </a:p>
        </p:txBody>
      </p:sp>
      <p:sp>
        <p:nvSpPr>
          <p:cNvPr id="145" name="Title Text"/>
          <p:cNvSpPr txBox="1"/>
          <p:nvPr>
            <p:ph type="title"/>
          </p:nvPr>
        </p:nvSpPr>
        <p:spPr>
          <a:xfrm>
            <a:off x="2400250" y="575950"/>
            <a:ext cx="6321601" cy="635403"/>
          </a:xfrm>
          <a:prstGeom prst="rect">
            <a:avLst/>
          </a:prstGeom>
        </p:spPr>
        <p:txBody>
          <a:bodyPr lIns="91422" tIns="91422" rIns="91422" bIns="91422" anchor="t"/>
          <a:lstStyle>
            <a:lvl1pPr algn="l">
              <a:defRPr sz="3000">
                <a:solidFill>
                  <a:srgbClr val="000000"/>
                </a:solidFill>
                <a:latin typeface="Raleway"/>
                <a:ea typeface="Raleway"/>
                <a:cs typeface="Raleway"/>
                <a:sym typeface="Raleway"/>
              </a:defRPr>
            </a:lvl1pPr>
          </a:lstStyle>
          <a:p>
            <a:pPr/>
            <a:r>
              <a:t>Title Text</a:t>
            </a:r>
          </a:p>
        </p:txBody>
      </p:sp>
      <p:sp>
        <p:nvSpPr>
          <p:cNvPr id="146" name="Body Level One…"/>
          <p:cNvSpPr txBox="1"/>
          <p:nvPr>
            <p:ph type="body" idx="1"/>
          </p:nvPr>
        </p:nvSpPr>
        <p:spPr>
          <a:xfrm>
            <a:off x="2410111" y="1595776"/>
            <a:ext cx="6321603" cy="3002403"/>
          </a:xfrm>
          <a:prstGeom prst="rect">
            <a:avLst/>
          </a:prstGeom>
        </p:spPr>
        <p:txBody>
          <a:bodyPr lIns="91422" tIns="91422" rIns="91422" bIns="91422"/>
          <a:lstStyle>
            <a:lvl1pPr algn="l"/>
            <a:lvl2pPr indent="-408213"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147" name="Google Shape;30;p4"/>
          <p:cNvSpPr txBox="1"/>
          <p:nvPr/>
        </p:nvSpPr>
        <p:spPr>
          <a:xfrm>
            <a:off x="169150" y="4739999"/>
            <a:ext cx="8552700" cy="398747"/>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spAutoFit/>
          </a:bodyPr>
          <a:lstStyle/>
          <a:p>
            <a:pPr>
              <a:defRPr b="1">
                <a:solidFill>
                  <a:srgbClr val="000000"/>
                </a:solidFill>
                <a:latin typeface="Lato"/>
                <a:ea typeface="Lato"/>
                <a:cs typeface="Lato"/>
                <a:sym typeface="Lato"/>
              </a:defRPr>
            </a:pPr>
            <a:r>
              <a:t>Class: </a:t>
            </a:r>
            <a:r>
              <a:rPr b="0"/>
              <a:t>Pre-calculus </a:t>
            </a:r>
            <a:r>
              <a:t>Goal: </a:t>
            </a:r>
            <a:r>
              <a:rPr b="0"/>
              <a:t>Find relative minima and maxima on graphs</a:t>
            </a:r>
          </a:p>
        </p:txBody>
      </p:sp>
      <p:sp>
        <p:nvSpPr>
          <p:cNvPr id="148" name="Google Shape;31;p4"/>
          <p:cNvSpPr txBox="1"/>
          <p:nvPr/>
        </p:nvSpPr>
        <p:spPr>
          <a:xfrm>
            <a:off x="7263947" y="6563"/>
            <a:ext cx="5621103" cy="398747"/>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spAutoFit/>
          </a:bodyPr>
          <a:lstStyle>
            <a:lvl1pPr>
              <a:defRPr>
                <a:solidFill>
                  <a:srgbClr val="000000"/>
                </a:solidFill>
                <a:latin typeface="Lato"/>
                <a:ea typeface="Lato"/>
                <a:cs typeface="Lato"/>
                <a:sym typeface="Lato"/>
              </a:defRPr>
            </a:lvl1pPr>
          </a:lstStyle>
          <a:p>
            <a:pPr/>
            <a:r>
              <a:t>Dr. O’Brien, 9/23/21</a:t>
            </a:r>
          </a:p>
        </p:txBody>
      </p:sp>
      <p:sp>
        <p:nvSpPr>
          <p:cNvPr id="149" name="Slide Number"/>
          <p:cNvSpPr txBox="1"/>
          <p:nvPr>
            <p:ph type="sldNum" sz="quarter" idx="2"/>
          </p:nvPr>
        </p:nvSpPr>
        <p:spPr>
          <a:xfrm>
            <a:off x="8709890" y="4717936"/>
            <a:ext cx="336809" cy="335247"/>
          </a:xfrm>
          <a:prstGeom prst="rect">
            <a:avLst/>
          </a:prstGeom>
        </p:spPr>
        <p:txBody>
          <a:bodyPr lIns="91422" tIns="91422" rIns="91422" bIns="91422"/>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156"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57" name="Google Shape;24;p4"/>
          <p:cNvSpPr/>
          <p:nvPr/>
        </p:nvSpPr>
        <p:spPr>
          <a:xfrm>
            <a:off x="2477722" y="415650"/>
            <a:ext cx="6244203" cy="1"/>
          </a:xfrm>
          <a:prstGeom prst="line">
            <a:avLst/>
          </a:prstGeom>
          <a:ln w="38100">
            <a:solidFill>
              <a:srgbClr val="000000"/>
            </a:solidFill>
          </a:ln>
        </p:spPr>
        <p:txBody>
          <a:bodyPr lIns="45718" tIns="45718" rIns="45718" bIns="45718"/>
          <a:lstStyle/>
          <a:p>
            <a:pPr/>
          </a:p>
        </p:txBody>
      </p:sp>
      <p:sp>
        <p:nvSpPr>
          <p:cNvPr id="158" name="Google Shape;25;p4"/>
          <p:cNvSpPr/>
          <p:nvPr/>
        </p:nvSpPr>
        <p:spPr>
          <a:xfrm>
            <a:off x="2477722" y="4739999"/>
            <a:ext cx="6244203" cy="1"/>
          </a:xfrm>
          <a:prstGeom prst="line">
            <a:avLst/>
          </a:prstGeom>
          <a:ln w="19050">
            <a:solidFill>
              <a:srgbClr val="000000"/>
            </a:solidFill>
          </a:ln>
        </p:spPr>
        <p:txBody>
          <a:bodyPr lIns="45718" tIns="45718" rIns="45718" bIns="45718"/>
          <a:lstStyle/>
          <a:p>
            <a:pPr/>
          </a:p>
        </p:txBody>
      </p:sp>
      <p:sp>
        <p:nvSpPr>
          <p:cNvPr id="159" name="Google Shape;26;p4"/>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160" name="Title Text"/>
          <p:cNvSpPr txBox="1"/>
          <p:nvPr>
            <p:ph type="title"/>
          </p:nvPr>
        </p:nvSpPr>
        <p:spPr>
          <a:xfrm>
            <a:off x="2400250" y="575950"/>
            <a:ext cx="6321601" cy="6354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161" name="Body Level One…"/>
          <p:cNvSpPr txBox="1"/>
          <p:nvPr>
            <p:ph type="body" idx="1"/>
          </p:nvPr>
        </p:nvSpPr>
        <p:spPr>
          <a:xfrm>
            <a:off x="2410111" y="1595776"/>
            <a:ext cx="6321603" cy="3002402"/>
          </a:xfrm>
          <a:prstGeom prst="rect">
            <a:avLst/>
          </a:prstGeom>
        </p:spPr>
        <p:txBody>
          <a:bodyPr/>
          <a:lstStyle>
            <a:lvl1pPr algn="l"/>
            <a:lvl2pPr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162" name="Google Shape;30;p4"/>
          <p:cNvSpPr txBox="1"/>
          <p:nvPr/>
        </p:nvSpPr>
        <p:spPr>
          <a:xfrm>
            <a:off x="159380" y="4642306"/>
            <a:ext cx="8552701" cy="6146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a:solidFill>
                  <a:srgbClr val="000000"/>
                </a:solidFill>
                <a:latin typeface="Lato"/>
                <a:ea typeface="Lato"/>
                <a:cs typeface="Lato"/>
                <a:sym typeface="Lato"/>
              </a:defRPr>
            </a:pPr>
            <a:r>
              <a:t>class: </a:t>
            </a:r>
            <a:r>
              <a:rPr b="0"/>
              <a:t>p</a:t>
            </a:r>
            <a:r>
              <a:rPr b="0"/>
              <a:t>re-calculus </a:t>
            </a:r>
            <a:r>
              <a:t>g</a:t>
            </a:r>
            <a:r>
              <a:t>oal: </a:t>
            </a:r>
            <a:r>
              <a:rPr b="0"/>
              <a:t>HDW</a:t>
            </a:r>
            <a:r>
              <a:t> </a:t>
            </a:r>
            <a:r>
              <a:rPr b="0"/>
              <a:t>use the </a:t>
            </a:r>
            <a:r>
              <a:rPr b="0" i="1"/>
              <a:t>leading coefficient test </a:t>
            </a:r>
            <a:r>
              <a:rPr b="0"/>
              <a:t>to describe the end behavior of polynomials?</a:t>
            </a:r>
          </a:p>
        </p:txBody>
      </p:sp>
      <p:sp>
        <p:nvSpPr>
          <p:cNvPr id="163" name="Google Shape;31;p4"/>
          <p:cNvSpPr txBox="1"/>
          <p:nvPr/>
        </p:nvSpPr>
        <p:spPr>
          <a:xfrm>
            <a:off x="7263947" y="6563"/>
            <a:ext cx="5621102" cy="398748"/>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defRPr>
                <a:solidFill>
                  <a:srgbClr val="000000"/>
                </a:solidFill>
                <a:latin typeface="Lato"/>
                <a:ea typeface="Lato"/>
                <a:cs typeface="Lato"/>
                <a:sym typeface="Lato"/>
              </a:defRPr>
            </a:lvl1pPr>
          </a:lstStyle>
          <a:p>
            <a:pPr/>
            <a:r>
              <a:t>Dr. O’Brien, 10/28/21</a:t>
            </a:r>
          </a:p>
        </p:txBody>
      </p:sp>
      <p:sp>
        <p:nvSpPr>
          <p:cNvPr id="1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HEADER">
    <p:bg>
      <p:bgPr>
        <a:solidFill>
          <a:srgbClr val="F46524"/>
        </a:solidFill>
      </p:bgPr>
    </p:bg>
    <p:spTree>
      <p:nvGrpSpPr>
        <p:cNvPr id="1" name=""/>
        <p:cNvGrpSpPr/>
        <p:nvPr/>
      </p:nvGrpSpPr>
      <p:grpSpPr>
        <a:xfrm>
          <a:off x="0" y="0"/>
          <a:ext cx="0" cy="0"/>
          <a:chOff x="0" y="0"/>
          <a:chExt cx="0" cy="0"/>
        </a:xfrm>
      </p:grpSpPr>
      <p:pic>
        <p:nvPicPr>
          <p:cNvPr id="2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29" name="Google Shape;19;p3"/>
          <p:cNvSpPr/>
          <p:nvPr/>
        </p:nvSpPr>
        <p:spPr>
          <a:xfrm>
            <a:off x="425200" y="415650"/>
            <a:ext cx="8296800" cy="1"/>
          </a:xfrm>
          <a:prstGeom prst="line">
            <a:avLst/>
          </a:prstGeom>
          <a:ln w="38100">
            <a:solidFill>
              <a:srgbClr val="FFFFFF"/>
            </a:solidFill>
          </a:ln>
        </p:spPr>
        <p:txBody>
          <a:bodyPr lIns="45718" tIns="45718" rIns="45718" bIns="45718"/>
          <a:lstStyle/>
          <a:p>
            <a:pPr/>
          </a:p>
        </p:txBody>
      </p:sp>
      <p:sp>
        <p:nvSpPr>
          <p:cNvPr id="30" name="Google Shape;20;p3"/>
          <p:cNvSpPr/>
          <p:nvPr/>
        </p:nvSpPr>
        <p:spPr>
          <a:xfrm>
            <a:off x="425200" y="4739999"/>
            <a:ext cx="8296800" cy="1"/>
          </a:xfrm>
          <a:prstGeom prst="line">
            <a:avLst/>
          </a:prstGeom>
          <a:ln w="19050">
            <a:solidFill>
              <a:srgbClr val="FFFFFF"/>
            </a:solidFill>
          </a:ln>
        </p:spPr>
        <p:txBody>
          <a:bodyPr lIns="45718" tIns="45718" rIns="45718" bIns="45718"/>
          <a:lstStyle/>
          <a:p>
            <a:pPr/>
          </a:p>
        </p:txBody>
      </p:sp>
      <p:sp>
        <p:nvSpPr>
          <p:cNvPr id="31" name="Title Text"/>
          <p:cNvSpPr txBox="1"/>
          <p:nvPr>
            <p:ph type="title"/>
          </p:nvPr>
        </p:nvSpPr>
        <p:spPr>
          <a:xfrm>
            <a:off x="406423" y="1806824"/>
            <a:ext cx="8296803" cy="1542002"/>
          </a:xfrm>
          <a:prstGeom prst="rect">
            <a:avLst/>
          </a:prstGeom>
        </p:spPr>
        <p:txBody>
          <a:bodyPr/>
          <a:lstStyle>
            <a:lvl1pPr>
              <a:defRPr sz="4800">
                <a:solidFill>
                  <a:srgbClr val="FFFFFF"/>
                </a:solidFill>
                <a:latin typeface="Raleway"/>
                <a:ea typeface="Raleway"/>
                <a:cs typeface="Raleway"/>
                <a:sym typeface="Raleway"/>
              </a:defRPr>
            </a:lvl1pPr>
          </a:lstStyle>
          <a:p>
            <a:pPr/>
            <a:r>
              <a:t>Title Text</a:t>
            </a:r>
          </a:p>
        </p:txBody>
      </p:sp>
      <p:sp>
        <p:nvSpPr>
          <p:cNvPr id="32"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39"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40" name="Google Shape;24;p4"/>
          <p:cNvSpPr/>
          <p:nvPr/>
        </p:nvSpPr>
        <p:spPr>
          <a:xfrm>
            <a:off x="2477722" y="415650"/>
            <a:ext cx="6244203" cy="1"/>
          </a:xfrm>
          <a:prstGeom prst="line">
            <a:avLst/>
          </a:prstGeom>
          <a:ln w="38100">
            <a:solidFill>
              <a:srgbClr val="000000"/>
            </a:solidFill>
          </a:ln>
        </p:spPr>
        <p:txBody>
          <a:bodyPr lIns="45718" tIns="45718" rIns="45718" bIns="45718"/>
          <a:lstStyle/>
          <a:p>
            <a:pPr/>
          </a:p>
        </p:txBody>
      </p:sp>
      <p:sp>
        <p:nvSpPr>
          <p:cNvPr id="41" name="Google Shape;25;p4"/>
          <p:cNvSpPr/>
          <p:nvPr/>
        </p:nvSpPr>
        <p:spPr>
          <a:xfrm>
            <a:off x="2477722" y="4739999"/>
            <a:ext cx="6244203" cy="1"/>
          </a:xfrm>
          <a:prstGeom prst="line">
            <a:avLst/>
          </a:prstGeom>
          <a:ln w="19050">
            <a:solidFill>
              <a:srgbClr val="000000"/>
            </a:solidFill>
          </a:ln>
        </p:spPr>
        <p:txBody>
          <a:bodyPr lIns="45718" tIns="45718" rIns="45718" bIns="45718"/>
          <a:lstStyle/>
          <a:p>
            <a:pPr/>
          </a:p>
        </p:txBody>
      </p:sp>
      <p:sp>
        <p:nvSpPr>
          <p:cNvPr id="42" name="Google Shape;26;p4"/>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43" name="Title Text"/>
          <p:cNvSpPr txBox="1"/>
          <p:nvPr>
            <p:ph type="title"/>
          </p:nvPr>
        </p:nvSpPr>
        <p:spPr>
          <a:xfrm>
            <a:off x="2400250" y="575950"/>
            <a:ext cx="6321601" cy="6354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44" name="Body Level One…"/>
          <p:cNvSpPr txBox="1"/>
          <p:nvPr>
            <p:ph type="body" idx="1"/>
          </p:nvPr>
        </p:nvSpPr>
        <p:spPr>
          <a:xfrm>
            <a:off x="2410111" y="1595776"/>
            <a:ext cx="6321603" cy="3002402"/>
          </a:xfrm>
          <a:prstGeom prst="rect">
            <a:avLst/>
          </a:prstGeom>
        </p:spPr>
        <p:txBody>
          <a:bodyPr/>
          <a:lstStyle>
            <a:lvl1pPr algn="l"/>
            <a:lvl2pPr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45" name="Google Shape;30;p4"/>
          <p:cNvSpPr txBox="1"/>
          <p:nvPr/>
        </p:nvSpPr>
        <p:spPr>
          <a:xfrm>
            <a:off x="159380" y="4642306"/>
            <a:ext cx="8552701" cy="3987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a:solidFill>
                  <a:srgbClr val="000000"/>
                </a:solidFill>
                <a:latin typeface="Lato"/>
                <a:ea typeface="Lato"/>
                <a:cs typeface="Lato"/>
                <a:sym typeface="Lato"/>
              </a:defRPr>
            </a:pPr>
            <a:r>
              <a:t>class: </a:t>
            </a:r>
            <a:r>
              <a:rPr b="0"/>
              <a:t>p</a:t>
            </a:r>
            <a:r>
              <a:rPr b="0"/>
              <a:t>re-calculus </a:t>
            </a:r>
            <a:r>
              <a:t>g</a:t>
            </a:r>
            <a:r>
              <a:t>oal: </a:t>
            </a:r>
            <a:r>
              <a:rPr b="0"/>
              <a:t>HDW use function composition to build complex images in Pyret?</a:t>
            </a:r>
          </a:p>
        </p:txBody>
      </p:sp>
      <p:sp>
        <p:nvSpPr>
          <p:cNvPr id="46" name="Google Shape;31;p4"/>
          <p:cNvSpPr txBox="1"/>
          <p:nvPr/>
        </p:nvSpPr>
        <p:spPr>
          <a:xfrm>
            <a:off x="7263947" y="6563"/>
            <a:ext cx="5621102" cy="398748"/>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defRPr>
                <a:solidFill>
                  <a:srgbClr val="000000"/>
                </a:solidFill>
                <a:latin typeface="Lato"/>
                <a:ea typeface="Lato"/>
                <a:cs typeface="Lato"/>
                <a:sym typeface="Lato"/>
              </a:defRPr>
            </a:lvl1pPr>
          </a:lstStyle>
          <a:p>
            <a:pPr/>
            <a:r>
              <a:t>Dr. O’Brien, 12/2/21</a:t>
            </a:r>
          </a:p>
        </p:txBody>
      </p:sp>
      <p:sp>
        <p:nvSpPr>
          <p:cNvPr id="4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TWO_COLUMNS">
    <p:spTree>
      <p:nvGrpSpPr>
        <p:cNvPr id="1" name=""/>
        <p:cNvGrpSpPr/>
        <p:nvPr/>
      </p:nvGrpSpPr>
      <p:grpSpPr>
        <a:xfrm>
          <a:off x="0" y="0"/>
          <a:ext cx="0" cy="0"/>
          <a:chOff x="0" y="0"/>
          <a:chExt cx="0" cy="0"/>
        </a:xfrm>
      </p:grpSpPr>
      <p:pic>
        <p:nvPicPr>
          <p:cNvPr id="54"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55" name="Google Shape;33;p5"/>
          <p:cNvSpPr/>
          <p:nvPr/>
        </p:nvSpPr>
        <p:spPr>
          <a:xfrm>
            <a:off x="2477722" y="415650"/>
            <a:ext cx="6244203" cy="1"/>
          </a:xfrm>
          <a:prstGeom prst="line">
            <a:avLst/>
          </a:prstGeom>
          <a:ln w="38100">
            <a:solidFill>
              <a:srgbClr val="000000"/>
            </a:solidFill>
          </a:ln>
        </p:spPr>
        <p:txBody>
          <a:bodyPr lIns="45718" tIns="45718" rIns="45718" bIns="45718"/>
          <a:lstStyle/>
          <a:p>
            <a:pPr/>
          </a:p>
        </p:txBody>
      </p:sp>
      <p:sp>
        <p:nvSpPr>
          <p:cNvPr id="56" name="Google Shape;34;p5"/>
          <p:cNvSpPr/>
          <p:nvPr/>
        </p:nvSpPr>
        <p:spPr>
          <a:xfrm>
            <a:off x="2477722" y="4739999"/>
            <a:ext cx="6244203" cy="1"/>
          </a:xfrm>
          <a:prstGeom prst="line">
            <a:avLst/>
          </a:prstGeom>
          <a:ln w="19050">
            <a:solidFill>
              <a:srgbClr val="000000"/>
            </a:solidFill>
          </a:ln>
        </p:spPr>
        <p:txBody>
          <a:bodyPr lIns="45718" tIns="45718" rIns="45718" bIns="45718"/>
          <a:lstStyle/>
          <a:p>
            <a:pPr/>
          </a:p>
        </p:txBody>
      </p:sp>
      <p:sp>
        <p:nvSpPr>
          <p:cNvPr id="57" name="Google Shape;35;p5"/>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58" name="Title Text"/>
          <p:cNvSpPr txBox="1"/>
          <p:nvPr>
            <p:ph type="title"/>
          </p:nvPr>
        </p:nvSpPr>
        <p:spPr>
          <a:xfrm>
            <a:off x="2400250" y="575950"/>
            <a:ext cx="6321601" cy="6354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59" name="Body Level One…"/>
          <p:cNvSpPr txBox="1"/>
          <p:nvPr>
            <p:ph type="body" sz="quarter" idx="1"/>
          </p:nvPr>
        </p:nvSpPr>
        <p:spPr>
          <a:xfrm>
            <a:off x="2400301" y="1602675"/>
            <a:ext cx="3071403" cy="3002402"/>
          </a:xfrm>
          <a:prstGeom prst="rect">
            <a:avLst/>
          </a:prstGeom>
        </p:spPr>
        <p:txBody>
          <a:bodyPr/>
          <a:lstStyle>
            <a:lvl1pPr indent="-317500" algn="l">
              <a:buSzPts val="1400"/>
              <a:defRPr sz="1400"/>
            </a:lvl1pPr>
            <a:lvl2pPr marL="965200" indent="-355600" algn="l">
              <a:buSzPts val="1400"/>
              <a:defRPr sz="1400"/>
            </a:lvl2pPr>
            <a:lvl3pPr marL="1422400" indent="-355600" algn="l">
              <a:buSzPts val="1400"/>
              <a:defRPr sz="1400"/>
            </a:lvl3pPr>
            <a:lvl4pPr marL="1879600" indent="-355600" algn="l">
              <a:buSzPts val="1400"/>
              <a:defRPr sz="1400"/>
            </a:lvl4pPr>
            <a:lvl5pPr marL="2336800" indent="-355600" algn="l">
              <a:buSzPts val="1400"/>
              <a:defRPr sz="1400"/>
            </a:lvl5pPr>
          </a:lstStyle>
          <a:p>
            <a:pPr/>
            <a:r>
              <a:t>Body Level One</a:t>
            </a:r>
          </a:p>
          <a:p>
            <a:pPr lvl="1"/>
            <a:r>
              <a:t>Body Level Two</a:t>
            </a:r>
          </a:p>
          <a:p>
            <a:pPr lvl="2"/>
            <a:r>
              <a:t>Body Level Three</a:t>
            </a:r>
          </a:p>
          <a:p>
            <a:pPr lvl="3"/>
            <a:r>
              <a:t>Body Level Four</a:t>
            </a:r>
          </a:p>
          <a:p>
            <a:pPr lvl="4"/>
            <a:r>
              <a:t>Body Level Five</a:t>
            </a:r>
          </a:p>
        </p:txBody>
      </p:sp>
      <p:sp>
        <p:nvSpPr>
          <p:cNvPr id="60" name="Google Shape;38;p5"/>
          <p:cNvSpPr txBox="1"/>
          <p:nvPr>
            <p:ph type="body" sz="quarter" idx="21"/>
          </p:nvPr>
        </p:nvSpPr>
        <p:spPr>
          <a:xfrm>
            <a:off x="5650572" y="1602675"/>
            <a:ext cx="3071402" cy="3002402"/>
          </a:xfrm>
          <a:prstGeom prst="rect">
            <a:avLst/>
          </a:prstGeom>
        </p:spPr>
        <p:txBody>
          <a:bodyPr/>
          <a:lstStyle/>
          <a:p>
            <a:pPr algn="l"/>
          </a:p>
        </p:txBody>
      </p:sp>
      <p:sp>
        <p:nvSpPr>
          <p:cNvPr id="61" name="Google Shape;30;p4"/>
          <p:cNvSpPr txBox="1"/>
          <p:nvPr/>
        </p:nvSpPr>
        <p:spPr>
          <a:xfrm>
            <a:off x="295650" y="4718506"/>
            <a:ext cx="8552700" cy="3987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a:solidFill>
                  <a:srgbClr val="000000"/>
                </a:solidFill>
                <a:latin typeface="Lato"/>
                <a:ea typeface="Lato"/>
                <a:cs typeface="Lato"/>
                <a:sym typeface="Lato"/>
              </a:defRPr>
            </a:pPr>
            <a:r>
              <a:t>class: </a:t>
            </a:r>
            <a:r>
              <a:rPr b="0"/>
              <a:t>p</a:t>
            </a:r>
            <a:r>
              <a:rPr b="0"/>
              <a:t>re-calculus </a:t>
            </a:r>
            <a:r>
              <a:t>g</a:t>
            </a:r>
            <a:r>
              <a:t>oal: </a:t>
            </a:r>
            <a:r>
              <a:rPr b="0"/>
              <a:t>HDW Use mathematical language to describe what happens in video games?</a:t>
            </a:r>
          </a:p>
        </p:txBody>
      </p:sp>
      <p:sp>
        <p:nvSpPr>
          <p:cNvPr id="62" name="Dr. O’Brien, 11/19/21"/>
          <p:cNvSpPr txBox="1"/>
          <p:nvPr/>
        </p:nvSpPr>
        <p:spPr>
          <a:xfrm>
            <a:off x="7220421" y="39450"/>
            <a:ext cx="1660042" cy="2159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a:solidFill>
                  <a:srgbClr val="000000"/>
                </a:solidFill>
                <a:latin typeface="Lato"/>
                <a:ea typeface="Lato"/>
                <a:cs typeface="Lato"/>
                <a:sym typeface="Lato"/>
              </a:defRPr>
            </a:lvl1pPr>
          </a:lstStyle>
          <a:p>
            <a:pPr/>
            <a:r>
              <a:t>Dr. O’Brien, 11/19/21</a:t>
            </a:r>
          </a:p>
        </p:txBody>
      </p:sp>
      <p:sp>
        <p:nvSpPr>
          <p:cNvPr id="6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ONLY">
    <p:spTree>
      <p:nvGrpSpPr>
        <p:cNvPr id="1" name=""/>
        <p:cNvGrpSpPr/>
        <p:nvPr/>
      </p:nvGrpSpPr>
      <p:grpSpPr>
        <a:xfrm>
          <a:off x="0" y="0"/>
          <a:ext cx="0" cy="0"/>
          <a:chOff x="0" y="0"/>
          <a:chExt cx="0" cy="0"/>
        </a:xfrm>
      </p:grpSpPr>
      <p:pic>
        <p:nvPicPr>
          <p:cNvPr id="70"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71" name="Title Text"/>
          <p:cNvSpPr txBox="1"/>
          <p:nvPr>
            <p:ph type="title"/>
          </p:nvPr>
        </p:nvSpPr>
        <p:spPr>
          <a:xfrm>
            <a:off x="303299" y="411575"/>
            <a:ext cx="8520602" cy="6396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7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ONE_COLUMN_TEXT">
    <p:spTree>
      <p:nvGrpSpPr>
        <p:cNvPr id="1" name=""/>
        <p:cNvGrpSpPr/>
        <p:nvPr/>
      </p:nvGrpSpPr>
      <p:grpSpPr>
        <a:xfrm>
          <a:off x="0" y="0"/>
          <a:ext cx="0" cy="0"/>
          <a:chOff x="0" y="0"/>
          <a:chExt cx="0" cy="0"/>
        </a:xfrm>
      </p:grpSpPr>
      <p:pic>
        <p:nvPicPr>
          <p:cNvPr id="79"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80" name="Google Shape;44;p7"/>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81" name="Title Text"/>
          <p:cNvSpPr txBox="1"/>
          <p:nvPr>
            <p:ph type="title"/>
          </p:nvPr>
        </p:nvSpPr>
        <p:spPr>
          <a:xfrm>
            <a:off x="319499" y="936600"/>
            <a:ext cx="2808002" cy="755700"/>
          </a:xfrm>
          <a:prstGeom prst="rect">
            <a:avLst/>
          </a:prstGeom>
        </p:spPr>
        <p:txBody>
          <a:bodyPr anchor="b"/>
          <a:lstStyle>
            <a:lvl1pPr algn="l">
              <a:defRPr sz="2400">
                <a:solidFill>
                  <a:srgbClr val="000000"/>
                </a:solidFill>
                <a:latin typeface="Raleway"/>
                <a:ea typeface="Raleway"/>
                <a:cs typeface="Raleway"/>
                <a:sym typeface="Raleway"/>
              </a:defRPr>
            </a:lvl1pPr>
          </a:lstStyle>
          <a:p>
            <a:pPr/>
            <a:r>
              <a:t>Title Text</a:t>
            </a:r>
          </a:p>
        </p:txBody>
      </p:sp>
      <p:sp>
        <p:nvSpPr>
          <p:cNvPr id="82" name="Body Level One…"/>
          <p:cNvSpPr txBox="1"/>
          <p:nvPr>
            <p:ph type="body" sz="quarter" idx="1"/>
          </p:nvPr>
        </p:nvSpPr>
        <p:spPr>
          <a:xfrm>
            <a:off x="319499" y="1846802"/>
            <a:ext cx="2808002" cy="2806202"/>
          </a:xfrm>
          <a:prstGeom prst="rect">
            <a:avLst/>
          </a:prstGeom>
        </p:spPr>
        <p:txBody>
          <a:bodyPr/>
          <a:lstStyle>
            <a:lvl1pPr indent="-304800" algn="l">
              <a:buSzPts val="1200"/>
              <a:defRPr sz="1200"/>
            </a:lvl1pPr>
            <a:lvl2pPr marL="914400" indent="-304800" algn="l">
              <a:buSzPts val="1200"/>
              <a:defRPr sz="1200"/>
            </a:lvl2pPr>
            <a:lvl3pPr marL="1371600" indent="-304800" algn="l">
              <a:buSzPts val="1200"/>
              <a:defRPr sz="1200"/>
            </a:lvl3pPr>
            <a:lvl4pPr marL="1828800" indent="-304800" algn="l">
              <a:buSzPts val="1200"/>
              <a:defRPr sz="1200"/>
            </a:lvl4pPr>
            <a:lvl5pPr marL="2286000" indent="-304800" algn="l">
              <a:buSzPts val="1200"/>
              <a:defRPr sz="1200"/>
            </a:lvl5pPr>
          </a:lstStyle>
          <a:p>
            <a:pPr/>
            <a:r>
              <a:t>Body Level One</a:t>
            </a:r>
          </a:p>
          <a:p>
            <a:pPr lvl="1"/>
            <a:r>
              <a:t>Body Level Two</a:t>
            </a:r>
          </a:p>
          <a:p>
            <a:pPr lvl="2"/>
            <a:r>
              <a:t>Body Level Three</a:t>
            </a:r>
          </a:p>
          <a:p>
            <a:pPr lvl="3"/>
            <a:r>
              <a:t>Body Level Four</a:t>
            </a:r>
          </a:p>
          <a:p>
            <a:pPr lvl="4"/>
            <a:r>
              <a:t>Body Level Five</a:t>
            </a:r>
          </a:p>
        </p:txBody>
      </p:sp>
      <p:sp>
        <p:nvSpPr>
          <p:cNvPr id="8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MAIN_POINT">
    <p:bg>
      <p:bgPr>
        <a:solidFill>
          <a:srgbClr val="757575"/>
        </a:solidFill>
      </p:bgPr>
    </p:bg>
    <p:spTree>
      <p:nvGrpSpPr>
        <p:cNvPr id="1" name=""/>
        <p:cNvGrpSpPr/>
        <p:nvPr/>
      </p:nvGrpSpPr>
      <p:grpSpPr>
        <a:xfrm>
          <a:off x="0" y="0"/>
          <a:ext cx="0" cy="0"/>
          <a:chOff x="0" y="0"/>
          <a:chExt cx="0" cy="0"/>
        </a:xfrm>
      </p:grpSpPr>
      <p:pic>
        <p:nvPicPr>
          <p:cNvPr id="90"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91" name="Google Shape;49;p8"/>
          <p:cNvSpPr/>
          <p:nvPr/>
        </p:nvSpPr>
        <p:spPr>
          <a:xfrm>
            <a:off x="425197" y="415650"/>
            <a:ext cx="183302" cy="1"/>
          </a:xfrm>
          <a:prstGeom prst="line">
            <a:avLst/>
          </a:prstGeom>
          <a:ln w="19050">
            <a:solidFill>
              <a:srgbClr val="FFFFFF"/>
            </a:solidFill>
          </a:ln>
        </p:spPr>
        <p:txBody>
          <a:bodyPr lIns="45718" tIns="45718" rIns="45718" bIns="45718"/>
          <a:lstStyle/>
          <a:p>
            <a:pPr/>
          </a:p>
        </p:txBody>
      </p:sp>
      <p:sp>
        <p:nvSpPr>
          <p:cNvPr id="92" name="Title Text"/>
          <p:cNvSpPr txBox="1"/>
          <p:nvPr>
            <p:ph type="title"/>
          </p:nvPr>
        </p:nvSpPr>
        <p:spPr>
          <a:xfrm>
            <a:off x="283102" y="712140"/>
            <a:ext cx="6244202" cy="3835502"/>
          </a:xfrm>
          <a:prstGeom prst="rect">
            <a:avLst/>
          </a:prstGeom>
        </p:spPr>
        <p:txBody>
          <a:bodyPr/>
          <a:lstStyle>
            <a:lvl1pPr algn="l">
              <a:defRPr sz="4800">
                <a:solidFill>
                  <a:srgbClr val="FFFFFF"/>
                </a:solidFill>
                <a:latin typeface="Raleway"/>
                <a:ea typeface="Raleway"/>
                <a:cs typeface="Raleway"/>
                <a:sym typeface="Raleway"/>
              </a:defRPr>
            </a:lvl1pPr>
          </a:lstStyle>
          <a:p>
            <a:pPr/>
            <a:r>
              <a:t>Title Text</a:t>
            </a:r>
          </a:p>
        </p:txBody>
      </p:sp>
      <p:sp>
        <p:nvSpPr>
          <p:cNvPr id="93"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TITLE_AND_DESCRIPTION">
    <p:spTree>
      <p:nvGrpSpPr>
        <p:cNvPr id="1" name=""/>
        <p:cNvGrpSpPr/>
        <p:nvPr/>
      </p:nvGrpSpPr>
      <p:grpSpPr>
        <a:xfrm>
          <a:off x="0" y="0"/>
          <a:ext cx="0" cy="0"/>
          <a:chOff x="0" y="0"/>
          <a:chExt cx="0" cy="0"/>
        </a:xfrm>
      </p:grpSpPr>
      <p:pic>
        <p:nvPicPr>
          <p:cNvPr id="100"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01" name="Google Shape;53;p9"/>
          <p:cNvSpPr/>
          <p:nvPr/>
        </p:nvSpPr>
        <p:spPr>
          <a:xfrm>
            <a:off x="4572000" y="123"/>
            <a:ext cx="4572000" cy="5143503"/>
          </a:xfrm>
          <a:prstGeom prst="rect">
            <a:avLst/>
          </a:prstGeom>
          <a:solidFill>
            <a:srgbClr val="F46524"/>
          </a:solidFill>
          <a:ln w="12700">
            <a:miter lim="400000"/>
          </a:ln>
        </p:spPr>
        <p:txBody>
          <a:bodyPr lIns="0" tIns="0" rIns="0" bIns="0" anchor="ctr"/>
          <a:lstStyle/>
          <a:p>
            <a:pPr>
              <a:defRPr>
                <a:solidFill>
                  <a:srgbClr val="000000"/>
                </a:solidFill>
                <a:latin typeface="+mn-lt"/>
                <a:ea typeface="+mn-ea"/>
                <a:cs typeface="+mn-cs"/>
                <a:sym typeface="Arial"/>
              </a:defRPr>
            </a:pPr>
          </a:p>
        </p:txBody>
      </p:sp>
      <p:sp>
        <p:nvSpPr>
          <p:cNvPr id="102" name="Google Shape;54;p9"/>
          <p:cNvSpPr/>
          <p:nvPr/>
        </p:nvSpPr>
        <p:spPr>
          <a:xfrm>
            <a:off x="5029675" y="4495499"/>
            <a:ext cx="468302" cy="2"/>
          </a:xfrm>
          <a:prstGeom prst="line">
            <a:avLst/>
          </a:prstGeom>
          <a:ln w="19050">
            <a:solidFill>
              <a:srgbClr val="FFFFFF"/>
            </a:solidFill>
          </a:ln>
        </p:spPr>
        <p:txBody>
          <a:bodyPr lIns="45718" tIns="45718" rIns="45718" bIns="45718"/>
          <a:lstStyle/>
          <a:p>
            <a:pPr/>
          </a:p>
        </p:txBody>
      </p:sp>
      <p:sp>
        <p:nvSpPr>
          <p:cNvPr id="103" name="Title Text"/>
          <p:cNvSpPr txBox="1"/>
          <p:nvPr>
            <p:ph type="title"/>
          </p:nvPr>
        </p:nvSpPr>
        <p:spPr>
          <a:xfrm>
            <a:off x="265500" y="1397349"/>
            <a:ext cx="4045200" cy="1318202"/>
          </a:xfrm>
          <a:prstGeom prst="rect">
            <a:avLst/>
          </a:prstGeom>
        </p:spPr>
        <p:txBody>
          <a:bodyPr anchor="b"/>
          <a:lstStyle>
            <a:lvl1pPr>
              <a:defRPr sz="3600">
                <a:latin typeface="Raleway"/>
                <a:ea typeface="Raleway"/>
                <a:cs typeface="Raleway"/>
                <a:sym typeface="Raleway"/>
              </a:defRPr>
            </a:lvl1pPr>
          </a:lstStyle>
          <a:p>
            <a:pPr/>
            <a:r>
              <a:t>Title Text</a:t>
            </a:r>
          </a:p>
        </p:txBody>
      </p:sp>
      <p:sp>
        <p:nvSpPr>
          <p:cNvPr id="104" name="Body Level One…"/>
          <p:cNvSpPr txBox="1"/>
          <p:nvPr>
            <p:ph type="body" sz="quarter" idx="1"/>
          </p:nvPr>
        </p:nvSpPr>
        <p:spPr>
          <a:xfrm>
            <a:off x="265500" y="2735371"/>
            <a:ext cx="4045200" cy="1345502"/>
          </a:xfrm>
          <a:prstGeom prst="rect">
            <a:avLst/>
          </a:prstGeom>
        </p:spPr>
        <p:txBody>
          <a:bodyPr/>
          <a:lstStyle>
            <a:lvl1pPr marL="228600" indent="-114300">
              <a:lnSpc>
                <a:spcPct val="100000"/>
              </a:lnSpc>
              <a:buClrTx/>
              <a:buSzTx/>
              <a:buFontTx/>
              <a:buNone/>
              <a:defRPr sz="2100"/>
            </a:lvl1pPr>
            <a:lvl2pPr marL="228600" indent="114300">
              <a:lnSpc>
                <a:spcPct val="100000"/>
              </a:lnSpc>
              <a:buClrTx/>
              <a:buSzTx/>
              <a:buFontTx/>
              <a:buNone/>
              <a:defRPr sz="2100"/>
            </a:lvl2pPr>
            <a:lvl3pPr marL="228600" indent="114300">
              <a:lnSpc>
                <a:spcPct val="100000"/>
              </a:lnSpc>
              <a:buClrTx/>
              <a:buSzTx/>
              <a:buFontTx/>
              <a:buNone/>
              <a:defRPr sz="2100"/>
            </a:lvl3pPr>
            <a:lvl4pPr marL="228600" indent="114300">
              <a:lnSpc>
                <a:spcPct val="100000"/>
              </a:lnSpc>
              <a:buClrTx/>
              <a:buSzTx/>
              <a:buFontTx/>
              <a:buNone/>
              <a:defRPr sz="2100"/>
            </a:lvl4pPr>
            <a:lvl5pPr marL="228600" indent="114300">
              <a:lnSpc>
                <a:spcPct val="100000"/>
              </a:lnSpc>
              <a:buClrTx/>
              <a:buSzTx/>
              <a:buFontTx/>
              <a:buNone/>
              <a:defRPr sz="2100"/>
            </a:lvl5pPr>
          </a:lstStyle>
          <a:p>
            <a:pPr/>
            <a:r>
              <a:t>Body Level One</a:t>
            </a:r>
          </a:p>
          <a:p>
            <a:pPr lvl="1"/>
            <a:r>
              <a:t>Body Level Two</a:t>
            </a:r>
          </a:p>
          <a:p>
            <a:pPr lvl="2"/>
            <a:r>
              <a:t>Body Level Three</a:t>
            </a:r>
          </a:p>
          <a:p>
            <a:pPr lvl="3"/>
            <a:r>
              <a:t>Body Level Four</a:t>
            </a:r>
          </a:p>
          <a:p>
            <a:pPr lvl="4"/>
            <a:r>
              <a:t>Body Level Five</a:t>
            </a:r>
          </a:p>
        </p:txBody>
      </p:sp>
      <p:sp>
        <p:nvSpPr>
          <p:cNvPr id="105" name="Google Shape;57;p9"/>
          <p:cNvSpPr txBox="1"/>
          <p:nvPr>
            <p:ph type="body" sz="half" idx="21"/>
          </p:nvPr>
        </p:nvSpPr>
        <p:spPr>
          <a:xfrm>
            <a:off x="4939500" y="724199"/>
            <a:ext cx="3837000" cy="3695102"/>
          </a:xfrm>
          <a:prstGeom prst="rect">
            <a:avLst/>
          </a:prstGeom>
        </p:spPr>
        <p:txBody>
          <a:bodyPr anchor="ctr"/>
          <a:lstStyle/>
          <a:p>
            <a:pPr algn="l"/>
          </a:p>
        </p:txBody>
      </p:sp>
      <p:sp>
        <p:nvSpPr>
          <p:cNvPr id="106"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APTION_ONLY">
    <p:spTree>
      <p:nvGrpSpPr>
        <p:cNvPr id="1" name=""/>
        <p:cNvGrpSpPr/>
        <p:nvPr/>
      </p:nvGrpSpPr>
      <p:grpSpPr>
        <a:xfrm>
          <a:off x="0" y="0"/>
          <a:ext cx="0" cy="0"/>
          <a:chOff x="0" y="0"/>
          <a:chExt cx="0" cy="0"/>
        </a:xfrm>
      </p:grpSpPr>
      <p:pic>
        <p:nvPicPr>
          <p:cNvPr id="113"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14" name="Google Shape;60;p10"/>
          <p:cNvSpPr/>
          <p:nvPr/>
        </p:nvSpPr>
        <p:spPr>
          <a:xfrm>
            <a:off x="425200" y="4739999"/>
            <a:ext cx="8296800" cy="1"/>
          </a:xfrm>
          <a:prstGeom prst="line">
            <a:avLst/>
          </a:prstGeom>
          <a:ln w="19050">
            <a:solidFill>
              <a:srgbClr val="000000"/>
            </a:solidFill>
          </a:ln>
        </p:spPr>
        <p:txBody>
          <a:bodyPr lIns="45718" tIns="45718" rIns="45718" bIns="45718"/>
          <a:lstStyle/>
          <a:p>
            <a:pPr/>
          </a:p>
        </p:txBody>
      </p:sp>
      <p:sp>
        <p:nvSpPr>
          <p:cNvPr id="115" name="Google Shape;61;p10"/>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116" name="Body Level One…"/>
          <p:cNvSpPr txBox="1"/>
          <p:nvPr>
            <p:ph type="body" sz="quarter" idx="1"/>
          </p:nvPr>
        </p:nvSpPr>
        <p:spPr>
          <a:xfrm>
            <a:off x="328016" y="4226023"/>
            <a:ext cx="8388602" cy="393602"/>
          </a:xfrm>
          <a:prstGeom prst="rect">
            <a:avLst/>
          </a:prstGeom>
        </p:spPr>
        <p:txBody>
          <a:bodyPr anchor="ctr"/>
          <a:lstStyle>
            <a:lvl1pPr marL="0" indent="228600" algn="l">
              <a:lnSpc>
                <a:spcPct val="100000"/>
              </a:lnSpc>
              <a:buClrTx/>
              <a:buSzTx/>
              <a:buFontTx/>
              <a:buNone/>
            </a:lvl1pPr>
            <a:lvl2pPr algn="l">
              <a:lnSpc>
                <a:spcPct val="100000"/>
              </a:lnSpc>
              <a:buClrTx/>
              <a:buFontTx/>
            </a:lvl2pPr>
            <a:lvl3pPr algn="l">
              <a:lnSpc>
                <a:spcPct val="100000"/>
              </a:lnSpc>
              <a:buClrTx/>
              <a:buFontTx/>
            </a:lvl3pPr>
            <a:lvl4pPr algn="l">
              <a:lnSpc>
                <a:spcPct val="100000"/>
              </a:lnSpc>
              <a:buClrTx/>
              <a:buFontTx/>
            </a:lvl4pPr>
            <a:lvl5pPr algn="l">
              <a:lnSpc>
                <a:spcPct val="100000"/>
              </a:lnSpc>
              <a:buClrTx/>
              <a:buFontTx/>
            </a:lvl5pPr>
          </a:lstStyle>
          <a:p>
            <a:pPr/>
            <a:r>
              <a:t>Body Level One</a:t>
            </a:r>
          </a:p>
          <a:p>
            <a:pPr lvl="1"/>
            <a:r>
              <a:t>Body Level Two</a:t>
            </a:r>
          </a:p>
          <a:p>
            <a:pPr lvl="2"/>
            <a:r>
              <a:t>Body Level Three</a:t>
            </a:r>
          </a:p>
          <a:p>
            <a:pPr lvl="3"/>
            <a:r>
              <a:t>Body Level Four</a:t>
            </a:r>
          </a:p>
          <a:p>
            <a:pPr lvl="4"/>
            <a:r>
              <a:t>Body Level Five</a:t>
            </a:r>
          </a:p>
        </p:txBody>
      </p:sp>
      <p:sp>
        <p:nvSpPr>
          <p:cNvPr id="11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pic>
        <p:nvPicPr>
          <p:cNvPr id="2"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3" name="Google Shape;65;p11"/>
          <p:cNvSpPr/>
          <p:nvPr/>
        </p:nvSpPr>
        <p:spPr>
          <a:xfrm>
            <a:off x="425200" y="4739999"/>
            <a:ext cx="8296800" cy="1"/>
          </a:xfrm>
          <a:prstGeom prst="line">
            <a:avLst/>
          </a:prstGeom>
          <a:ln w="19050">
            <a:solidFill>
              <a:srgbClr val="000000"/>
            </a:solidFill>
          </a:ln>
        </p:spPr>
        <p:txBody>
          <a:bodyPr lIns="45718" tIns="45718" rIns="45718" bIns="45718"/>
          <a:lstStyle/>
          <a:p>
            <a:pPr/>
          </a:p>
        </p:txBody>
      </p:sp>
      <p:sp>
        <p:nvSpPr>
          <p:cNvPr id="4" name="Google Shape;66;p11"/>
          <p:cNvSpPr/>
          <p:nvPr/>
        </p:nvSpPr>
        <p:spPr>
          <a:xfrm>
            <a:off x="425200" y="415650"/>
            <a:ext cx="8296800" cy="1"/>
          </a:xfrm>
          <a:prstGeom prst="line">
            <a:avLst/>
          </a:prstGeom>
          <a:ln w="38100">
            <a:solidFill>
              <a:srgbClr val="000000"/>
            </a:solidFill>
          </a:ln>
        </p:spPr>
        <p:txBody>
          <a:bodyPr lIns="45718" tIns="45718" rIns="45718" bIns="45718"/>
          <a:lstStyle/>
          <a:p>
            <a:pPr/>
          </a:p>
        </p:txBody>
      </p:sp>
      <p:sp>
        <p:nvSpPr>
          <p:cNvPr id="5" name="xx%"/>
          <p:cNvSpPr txBox="1"/>
          <p:nvPr>
            <p:ph type="title" hasCustomPrompt="1"/>
          </p:nvPr>
        </p:nvSpPr>
        <p:spPr>
          <a:xfrm>
            <a:off x="853950" y="1304850"/>
            <a:ext cx="7436102" cy="1538400"/>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nchor="ctr">
            <a:normAutofit fontScale="100000" lnSpcReduction="0"/>
          </a:bodyPr>
          <a:lstStyle/>
          <a:p>
            <a:pPr/>
            <a:r>
              <a:t>xx%</a:t>
            </a:r>
          </a:p>
        </p:txBody>
      </p:sp>
      <p:sp>
        <p:nvSpPr>
          <p:cNvPr id="6" name="Body Level One…"/>
          <p:cNvSpPr txBox="1"/>
          <p:nvPr>
            <p:ph type="body" idx="1"/>
          </p:nvPr>
        </p:nvSpPr>
        <p:spPr>
          <a:xfrm>
            <a:off x="853950" y="2919450"/>
            <a:ext cx="7436102" cy="1071602"/>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7" name="Slide Number"/>
          <p:cNvSpPr txBox="1"/>
          <p:nvPr>
            <p:ph type="sldNum" sz="quarter" idx="2"/>
          </p:nvPr>
        </p:nvSpPr>
        <p:spPr>
          <a:xfrm>
            <a:off x="8709888" y="4717935"/>
            <a:ext cx="336811" cy="335249"/>
          </a:xfrm>
          <a:prstGeom prst="rect">
            <a:avLst/>
          </a:prstGeom>
          <a:ln w="12700">
            <a:miter lim="400000"/>
          </a:ln>
        </p:spPr>
        <p:txBody>
          <a:bodyPr wrap="none" lIns="91423" tIns="91423" rIns="91423" bIns="91423" anchor="ctr">
            <a:normAutofit fontScale="100000" lnSpcReduction="0"/>
          </a:bodyPr>
          <a:lstStyle>
            <a:lvl1pPr algn="r">
              <a:defRPr sz="1000">
                <a:solidFill>
                  <a:srgbClr val="000000"/>
                </a:solidFill>
                <a:latin typeface="Lato"/>
                <a:ea typeface="Lato"/>
                <a:cs typeface="Lato"/>
                <a:sym typeface="Lato"/>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Lst>
  <p:transition xmlns:p14="http://schemas.microsoft.com/office/powerpoint/2010/main" spd="med" advClick="1"/>
  <p:txStyles>
    <p:titleStyle>
      <a:lvl1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1pPr>
      <a:lvl2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2pPr>
      <a:lvl3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3pPr>
      <a:lvl4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4pPr>
      <a:lvl5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5pPr>
      <a:lvl6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6pPr>
      <a:lvl7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7pPr>
      <a:lvl8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8pPr>
      <a:lvl9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9pPr>
    </p:titleStyle>
    <p:bodyStyle>
      <a:lvl1pPr marL="457200" marR="0" indent="-342900"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1pPr>
      <a:lvl2pPr marL="1005114"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2pPr>
      <a:lvl3pPr marL="14623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3pPr>
      <a:lvl4pPr marL="19195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4pPr>
      <a:lvl5pPr marL="23767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5pPr>
      <a:lvl6pPr marL="28339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6pPr>
      <a:lvl7pPr marL="3291113"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7pPr>
      <a:lvl8pPr marL="3748313"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8pPr>
      <a:lvl9pPr marL="4205513"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1pPr>
      <a:lvl2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2pPr>
      <a:lvl3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3pPr>
      <a:lvl4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4pPr>
      <a:lvl5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5pPr>
      <a:lvl6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6pPr>
      <a:lvl7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7pPr>
      <a:lvl8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8pPr>
      <a:lvl9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tif"/></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2.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5.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6.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tif"/></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3" name="Google Shape;76;p13"/>
          <p:cNvSpPr txBox="1"/>
          <p:nvPr>
            <p:ph type="ctrTitle"/>
          </p:nvPr>
        </p:nvSpPr>
        <p:spPr>
          <a:xfrm>
            <a:off x="2371725" y="630223"/>
            <a:ext cx="6331500" cy="1542003"/>
          </a:xfrm>
          <a:prstGeom prst="rect">
            <a:avLst/>
          </a:prstGeom>
        </p:spPr>
        <p:txBody>
          <a:bodyPr/>
          <a:lstStyle/>
          <a:p>
            <a:pPr>
              <a:defRPr sz="4300">
                <a:solidFill>
                  <a:srgbClr val="0000FF"/>
                </a:solidFill>
              </a:defRPr>
            </a:pPr>
            <a:r>
              <a:t>Fall 2021 Pre-calculus </a:t>
            </a:r>
          </a:p>
          <a:p>
            <a:pPr>
              <a:defRPr sz="4300">
                <a:solidFill>
                  <a:srgbClr val="0000FF"/>
                </a:solidFill>
              </a:defRPr>
            </a:pPr>
            <a:r>
              <a:t>Lesson 11.4</a:t>
            </a:r>
          </a:p>
        </p:txBody>
      </p:sp>
      <p:sp>
        <p:nvSpPr>
          <p:cNvPr id="174" name="Google Shape;77;p13"/>
          <p:cNvSpPr txBox="1"/>
          <p:nvPr>
            <p:ph type="subTitle" sz="quarter" idx="1"/>
          </p:nvPr>
        </p:nvSpPr>
        <p:spPr>
          <a:prstGeom prst="rect">
            <a:avLst/>
          </a:prstGeom>
        </p:spPr>
        <p:txBody>
          <a:bodyPr/>
          <a:lstStyle/>
          <a:p>
            <a:pPr marL="0" indent="0">
              <a:lnSpc>
                <a:spcPct val="80000"/>
              </a:lnSpc>
              <a:defRPr sz="1600"/>
            </a:pPr>
            <a:r>
              <a:t>Dr. O’Brien</a:t>
            </a:r>
          </a:p>
          <a:p>
            <a:pPr marL="0" indent="0">
              <a:lnSpc>
                <a:spcPct val="80000"/>
              </a:lnSpc>
              <a:defRPr sz="1600"/>
            </a:pPr>
            <a:r>
              <a:t>Lehman High School</a:t>
            </a:r>
          </a:p>
          <a:p>
            <a:pPr marL="0" indent="0">
              <a:lnSpc>
                <a:spcPct val="80000"/>
              </a:lnSpc>
              <a:defRPr sz="1600"/>
            </a:pPr>
            <a:r>
              <a:t>2 December 2021</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6" name="Assume  ,   and  :…"/>
          <p:cNvSpPr txBox="1"/>
          <p:nvPr>
            <p:ph type="body" idx="1"/>
          </p:nvPr>
        </p:nvSpPr>
        <p:spPr>
          <a:xfrm>
            <a:off x="724276" y="1614459"/>
            <a:ext cx="8165138" cy="3002403"/>
          </a:xfrm>
          <a:prstGeom prst="rect">
            <a:avLst/>
          </a:prstGeom>
        </p:spPr>
        <p:txBody>
          <a:bodyPr/>
          <a:lstStyle/>
          <a:p>
            <a:pPr marL="0" indent="0" defTabSz="457200">
              <a:lnSpc>
                <a:spcPct val="100000"/>
              </a:lnSpc>
              <a:spcBef>
                <a:spcPts val="1300"/>
              </a:spcBef>
              <a:buClrTx/>
              <a:buSzTx/>
              <a:buFontTx/>
              <a:buNone/>
              <a:defRPr sz="2133">
                <a:latin typeface="+mj-lt"/>
                <a:ea typeface="+mj-ea"/>
                <a:cs typeface="+mj-cs"/>
                <a:sym typeface="Helvetica"/>
              </a:defRPr>
            </a:pPr>
            <a:r>
              <a:t>Assume </a:t>
            </a:r>
            <a14:m>
              <m:oMath>
                <m:r>
                  <a:rPr xmlns:a="http://schemas.openxmlformats.org/drawingml/2006/main" sz="2550" i="1">
                    <a:solidFill>
                      <a:srgbClr val="000000"/>
                    </a:solidFill>
                    <a:latin typeface="Cambria Math" panose="02040503050406030204" pitchFamily="18" charset="0"/>
                  </a:rPr>
                  <m:t>f</m:t>
                </m:r>
                <m:r>
                  <a:rPr xmlns:a="http://schemas.openxmlformats.org/drawingml/2006/main" sz="2550" i="1">
                    <a:solidFill>
                      <a:srgbClr val="000000"/>
                    </a:solidFill>
                    <a:latin typeface="Cambria Math" panose="02040503050406030204" pitchFamily="18" charset="0"/>
                  </a:rPr>
                  <m:t>(</m:t>
                </m:r>
                <m:r>
                  <a:rPr xmlns:a="http://schemas.openxmlformats.org/drawingml/2006/main" sz="2550" i="1">
                    <a:solidFill>
                      <a:srgbClr val="000000"/>
                    </a:solidFill>
                    <a:latin typeface="Cambria Math" panose="02040503050406030204" pitchFamily="18" charset="0"/>
                  </a:rPr>
                  <m:t>x</m:t>
                </m:r>
                <m:r>
                  <a:rPr xmlns:a="http://schemas.openxmlformats.org/drawingml/2006/main" sz="2550" i="1">
                    <a:solidFill>
                      <a:srgbClr val="000000"/>
                    </a:solidFill>
                    <a:latin typeface="Cambria Math" panose="02040503050406030204" pitchFamily="18" charset="0"/>
                  </a:rPr>
                  <m:t>)</m:t>
                </m:r>
                <m:r>
                  <a:rPr xmlns:a="http://schemas.openxmlformats.org/drawingml/2006/main" sz="2550" i="1">
                    <a:solidFill>
                      <a:srgbClr val="000000"/>
                    </a:solidFill>
                    <a:latin typeface="Cambria Math" panose="02040503050406030204" pitchFamily="18" charset="0"/>
                  </a:rPr>
                  <m:t>=</m:t>
                </m:r>
                <m:r>
                  <a:rPr xmlns:a="http://schemas.openxmlformats.org/drawingml/2006/main" sz="2550" i="1">
                    <a:solidFill>
                      <a:srgbClr val="000000"/>
                    </a:solidFill>
                    <a:latin typeface="Cambria Math" panose="02040503050406030204" pitchFamily="18" charset="0"/>
                  </a:rPr>
                  <m:t>x</m:t>
                </m:r>
                <m:r>
                  <a:rPr xmlns:a="http://schemas.openxmlformats.org/drawingml/2006/main" sz="2550" i="1">
                    <a:solidFill>
                      <a:srgbClr val="000000"/>
                    </a:solidFill>
                    <a:latin typeface="Cambria Math" panose="02040503050406030204" pitchFamily="18" charset="0"/>
                  </a:rPr>
                  <m:t>+</m:t>
                </m:r>
                <m:r>
                  <a:rPr xmlns:a="http://schemas.openxmlformats.org/drawingml/2006/main" sz="2550" i="1">
                    <a:solidFill>
                      <a:srgbClr val="000000"/>
                    </a:solidFill>
                    <a:latin typeface="Cambria Math" panose="02040503050406030204" pitchFamily="18" charset="0"/>
                  </a:rPr>
                  <m:t>3</m:t>
                </m:r>
              </m:oMath>
            </a14:m>
            <a:r>
              <a:t>, </a:t>
            </a:r>
            <a14:m>
              <m:oMath>
                <m:r>
                  <a:rPr xmlns:a="http://schemas.openxmlformats.org/drawingml/2006/main" sz="2600" i="1">
                    <a:solidFill>
                      <a:srgbClr val="000000"/>
                    </a:solidFill>
                    <a:latin typeface="Cambria Math" panose="02040503050406030204" pitchFamily="18" charset="0"/>
                  </a:rPr>
                  <m:t>g</m:t>
                </m:r>
                <m:r>
                  <a:rPr xmlns:a="http://schemas.openxmlformats.org/drawingml/2006/main" sz="2600" i="1">
                    <a:solidFill>
                      <a:srgbClr val="000000"/>
                    </a:solidFill>
                    <a:latin typeface="Cambria Math" panose="02040503050406030204" pitchFamily="18" charset="0"/>
                  </a:rPr>
                  <m:t>(</m:t>
                </m:r>
                <m:r>
                  <a:rPr xmlns:a="http://schemas.openxmlformats.org/drawingml/2006/main" sz="2600" i="1">
                    <a:solidFill>
                      <a:srgbClr val="000000"/>
                    </a:solidFill>
                    <a:latin typeface="Cambria Math" panose="02040503050406030204" pitchFamily="18" charset="0"/>
                  </a:rPr>
                  <m:t>x</m:t>
                </m:r>
                <m:r>
                  <a:rPr xmlns:a="http://schemas.openxmlformats.org/drawingml/2006/main" sz="2600" i="1">
                    <a:solidFill>
                      <a:srgbClr val="000000"/>
                    </a:solidFill>
                    <a:latin typeface="Cambria Math" panose="02040503050406030204" pitchFamily="18" charset="0"/>
                  </a:rPr>
                  <m:t>)</m:t>
                </m:r>
                <m:r>
                  <a:rPr xmlns:a="http://schemas.openxmlformats.org/drawingml/2006/main" sz="2600" i="1">
                    <a:solidFill>
                      <a:srgbClr val="000000"/>
                    </a:solidFill>
                    <a:latin typeface="Cambria Math" panose="02040503050406030204" pitchFamily="18" charset="0"/>
                  </a:rPr>
                  <m:t>=</m:t>
                </m:r>
                <m:r>
                  <a:rPr xmlns:a="http://schemas.openxmlformats.org/drawingml/2006/main" sz="2600" i="1">
                    <a:solidFill>
                      <a:srgbClr val="000000"/>
                    </a:solidFill>
                    <a:latin typeface="Cambria Math" panose="02040503050406030204" pitchFamily="18" charset="0"/>
                  </a:rPr>
                  <m:t>4</m:t>
                </m:r>
                <m:r>
                  <a:rPr xmlns:a="http://schemas.openxmlformats.org/drawingml/2006/main" sz="2600" i="1">
                    <a:solidFill>
                      <a:srgbClr val="000000"/>
                    </a:solidFill>
                    <a:latin typeface="Cambria Math" panose="02040503050406030204" pitchFamily="18" charset="0"/>
                  </a:rPr>
                  <m:t>x</m:t>
                </m:r>
              </m:oMath>
            </a14:m>
            <a:r>
              <a:t> and </a:t>
            </a:r>
            <a14:m>
              <m:oMath>
                <m:r>
                  <a:rPr xmlns:a="http://schemas.openxmlformats.org/drawingml/2006/main" sz="2600" i="1">
                    <a:solidFill>
                      <a:srgbClr val="000000"/>
                    </a:solidFill>
                    <a:latin typeface="Cambria Math" panose="02040503050406030204" pitchFamily="18" charset="0"/>
                  </a:rPr>
                  <m:t>h</m:t>
                </m:r>
                <m:r>
                  <a:rPr xmlns:a="http://schemas.openxmlformats.org/drawingml/2006/main" sz="2600" i="1">
                    <a:solidFill>
                      <a:srgbClr val="000000"/>
                    </a:solidFill>
                    <a:latin typeface="Cambria Math" panose="02040503050406030204" pitchFamily="18" charset="0"/>
                  </a:rPr>
                  <m:t>(</m:t>
                </m:r>
                <m:r>
                  <a:rPr xmlns:a="http://schemas.openxmlformats.org/drawingml/2006/main" sz="2600" i="1">
                    <a:solidFill>
                      <a:srgbClr val="000000"/>
                    </a:solidFill>
                    <a:latin typeface="Cambria Math" panose="02040503050406030204" pitchFamily="18" charset="0"/>
                  </a:rPr>
                  <m:t>x</m:t>
                </m:r>
                <m:r>
                  <a:rPr xmlns:a="http://schemas.openxmlformats.org/drawingml/2006/main" sz="2600" i="1">
                    <a:solidFill>
                      <a:srgbClr val="000000"/>
                    </a:solidFill>
                    <a:latin typeface="Cambria Math" panose="02040503050406030204" pitchFamily="18" charset="0"/>
                  </a:rPr>
                  <m:t>)</m:t>
                </m:r>
                <m:r>
                  <a:rPr xmlns:a="http://schemas.openxmlformats.org/drawingml/2006/main" sz="2600" i="1">
                    <a:solidFill>
                      <a:srgbClr val="000000"/>
                    </a:solidFill>
                    <a:latin typeface="Cambria Math" panose="02040503050406030204" pitchFamily="18" charset="0"/>
                  </a:rPr>
                  <m:t>=</m:t>
                </m:r>
                <m:r>
                  <a:rPr xmlns:a="http://schemas.openxmlformats.org/drawingml/2006/main" sz="2600" i="1">
                    <a:solidFill>
                      <a:srgbClr val="000000"/>
                    </a:solidFill>
                    <a:latin typeface="Cambria Math" panose="02040503050406030204" pitchFamily="18" charset="0"/>
                  </a:rPr>
                  <m:t>x</m:t>
                </m:r>
                <m:r>
                  <a:rPr xmlns:a="http://schemas.openxmlformats.org/drawingml/2006/main" sz="2600" i="1">
                    <a:solidFill>
                      <a:srgbClr val="000000"/>
                    </a:solidFill>
                    <a:latin typeface="Cambria Math" panose="02040503050406030204" pitchFamily="18" charset="0"/>
                  </a:rPr>
                  <m:t>-</m:t>
                </m:r>
                <m:r>
                  <a:rPr xmlns:a="http://schemas.openxmlformats.org/drawingml/2006/main" sz="2600" i="1">
                    <a:solidFill>
                      <a:srgbClr val="000000"/>
                    </a:solidFill>
                    <a:latin typeface="Cambria Math" panose="02040503050406030204" pitchFamily="18" charset="0"/>
                  </a:rPr>
                  <m:t>2</m:t>
                </m:r>
              </m:oMath>
            </a14:m>
            <a:r>
              <a:t>:</a:t>
            </a:r>
          </a:p>
          <a:p>
            <a:pPr marL="285193" indent="-285193" defTabSz="457200">
              <a:lnSpc>
                <a:spcPct val="100000"/>
              </a:lnSpc>
              <a:spcBef>
                <a:spcPts val="1300"/>
              </a:spcBef>
              <a:buClrTx/>
              <a:buSzPct val="100000"/>
              <a:buFontTx/>
              <a:buAutoNum type="arabicPeriod" startAt="1"/>
              <a:defRPr sz="2133">
                <a:latin typeface="+mj-lt"/>
                <a:ea typeface="+mj-ea"/>
                <a:cs typeface="+mj-cs"/>
                <a:sym typeface="Helvetica"/>
              </a:defRPr>
            </a:pPr>
            <a:r>
              <a:t>What will the composition </a:t>
            </a:r>
            <a14:m>
              <m:oMath>
                <m:r>
                  <a:rPr xmlns:a="http://schemas.openxmlformats.org/drawingml/2006/main" sz="2500" i="1">
                    <a:solidFill>
                      <a:srgbClr val="000000"/>
                    </a:solidFill>
                    <a:latin typeface="Cambria Math" panose="02040503050406030204" pitchFamily="18" charset="0"/>
                  </a:rPr>
                  <m:t>f</m:t>
                </m:r>
                <m:r>
                  <a:rPr xmlns:a="http://schemas.openxmlformats.org/drawingml/2006/main" sz="2500" i="1">
                    <a:solidFill>
                      <a:srgbClr val="000000"/>
                    </a:solidFill>
                    <a:latin typeface="Cambria Math" panose="02040503050406030204" pitchFamily="18" charset="0"/>
                  </a:rPr>
                  <m:t>(</m:t>
                </m:r>
                <m:r>
                  <a:rPr xmlns:a="http://schemas.openxmlformats.org/drawingml/2006/main" sz="2500" i="1">
                    <a:solidFill>
                      <a:srgbClr val="000000"/>
                    </a:solidFill>
                    <a:latin typeface="Cambria Math" panose="02040503050406030204" pitchFamily="18" charset="0"/>
                  </a:rPr>
                  <m:t>g</m:t>
                </m:r>
                <m:r>
                  <a:rPr xmlns:a="http://schemas.openxmlformats.org/drawingml/2006/main" sz="2500" i="1">
                    <a:solidFill>
                      <a:srgbClr val="000000"/>
                    </a:solidFill>
                    <a:latin typeface="Cambria Math" panose="02040503050406030204" pitchFamily="18" charset="0"/>
                  </a:rPr>
                  <m:t>(</m:t>
                </m:r>
                <m:r>
                  <a:rPr xmlns:a="http://schemas.openxmlformats.org/drawingml/2006/main" sz="2500" i="1">
                    <a:solidFill>
                      <a:srgbClr val="000000"/>
                    </a:solidFill>
                    <a:latin typeface="Cambria Math" panose="02040503050406030204" pitchFamily="18" charset="0"/>
                  </a:rPr>
                  <m:t>h</m:t>
                </m:r>
                <m:r>
                  <a:rPr xmlns:a="http://schemas.openxmlformats.org/drawingml/2006/main" sz="2500" i="1">
                    <a:solidFill>
                      <a:srgbClr val="000000"/>
                    </a:solidFill>
                    <a:latin typeface="Cambria Math" panose="02040503050406030204" pitchFamily="18" charset="0"/>
                  </a:rPr>
                  <m:t>(</m:t>
                </m:r>
                <m:r>
                  <a:rPr xmlns:a="http://schemas.openxmlformats.org/drawingml/2006/main" sz="2500" i="1">
                    <a:solidFill>
                      <a:srgbClr val="000000"/>
                    </a:solidFill>
                    <a:latin typeface="Cambria Math" panose="02040503050406030204" pitchFamily="18" charset="0"/>
                  </a:rPr>
                  <m:t>x</m:t>
                </m:r>
                <m:r>
                  <a:rPr xmlns:a="http://schemas.openxmlformats.org/drawingml/2006/main" sz="2500" i="1">
                    <a:solidFill>
                      <a:srgbClr val="000000"/>
                    </a:solidFill>
                    <a:latin typeface="Cambria Math" panose="02040503050406030204" pitchFamily="18" charset="0"/>
                  </a:rPr>
                  <m:t>)</m:t>
                </m:r>
                <m:r>
                  <a:rPr xmlns:a="http://schemas.openxmlformats.org/drawingml/2006/main" sz="2500" i="1">
                    <a:solidFill>
                      <a:srgbClr val="000000"/>
                    </a:solidFill>
                    <a:latin typeface="Cambria Math" panose="02040503050406030204" pitchFamily="18" charset="0"/>
                  </a:rPr>
                  <m:t>)</m:t>
                </m:r>
              </m:oMath>
            </a14:m>
            <a:r>
              <a:t> evaluate to if </a:t>
            </a:r>
            <a14:m>
              <m:oMath>
                <m:r>
                  <a:rPr xmlns:a="http://schemas.openxmlformats.org/drawingml/2006/main" sz="2600" i="1">
                    <a:solidFill>
                      <a:srgbClr val="000000"/>
                    </a:solidFill>
                    <a:latin typeface="Cambria Math" panose="02040503050406030204" pitchFamily="18" charset="0"/>
                  </a:rPr>
                  <m:t>x</m:t>
                </m:r>
                <m:r>
                  <a:rPr xmlns:a="http://schemas.openxmlformats.org/drawingml/2006/main" sz="2600" i="1">
                    <a:solidFill>
                      <a:srgbClr val="000000"/>
                    </a:solidFill>
                    <a:latin typeface="Cambria Math" panose="02040503050406030204" pitchFamily="18" charset="0"/>
                  </a:rPr>
                  <m:t>=</m:t>
                </m:r>
                <m:r>
                  <a:rPr xmlns:a="http://schemas.openxmlformats.org/drawingml/2006/main" sz="2600" i="1">
                    <a:solidFill>
                      <a:srgbClr val="000000"/>
                    </a:solidFill>
                    <a:latin typeface="Cambria Math" panose="02040503050406030204" pitchFamily="18" charset="0"/>
                  </a:rPr>
                  <m:t>3</m:t>
                </m:r>
              </m:oMath>
            </a14:m>
            <a:r>
              <a:t>?</a:t>
            </a:r>
          </a:p>
          <a:p>
            <a:pPr marL="285193" indent="-285193" defTabSz="457200">
              <a:lnSpc>
                <a:spcPct val="100000"/>
              </a:lnSpc>
              <a:spcBef>
                <a:spcPts val="1300"/>
              </a:spcBef>
              <a:buClrTx/>
              <a:buSzPct val="100000"/>
              <a:buFontTx/>
              <a:buAutoNum type="arabicPeriod" startAt="1"/>
              <a:defRPr sz="2133">
                <a:latin typeface="+mj-lt"/>
                <a:ea typeface="+mj-ea"/>
                <a:cs typeface="+mj-cs"/>
                <a:sym typeface="Helvetica"/>
              </a:defRPr>
            </a:pPr>
            <a:r>
              <a:t>Will </a:t>
            </a:r>
            <a14:m>
              <m:oMath>
                <m:r>
                  <a:rPr xmlns:a="http://schemas.openxmlformats.org/drawingml/2006/main" sz="2550" i="1">
                    <a:solidFill>
                      <a:srgbClr val="000000"/>
                    </a:solidFill>
                    <a:latin typeface="Cambria Math" panose="02040503050406030204" pitchFamily="18" charset="0"/>
                  </a:rPr>
                  <m:t>f</m:t>
                </m:r>
                <m:r>
                  <a:rPr xmlns:a="http://schemas.openxmlformats.org/drawingml/2006/main" sz="2550" i="1">
                    <a:solidFill>
                      <a:srgbClr val="000000"/>
                    </a:solidFill>
                    <a:latin typeface="Cambria Math" panose="02040503050406030204" pitchFamily="18" charset="0"/>
                  </a:rPr>
                  <m:t>(</m:t>
                </m:r>
                <m:r>
                  <a:rPr xmlns:a="http://schemas.openxmlformats.org/drawingml/2006/main" sz="2550" i="1">
                    <a:solidFill>
                      <a:srgbClr val="000000"/>
                    </a:solidFill>
                    <a:latin typeface="Cambria Math" panose="02040503050406030204" pitchFamily="18" charset="0"/>
                  </a:rPr>
                  <m:t>g</m:t>
                </m:r>
                <m:r>
                  <a:rPr xmlns:a="http://schemas.openxmlformats.org/drawingml/2006/main" sz="2550" i="1">
                    <a:solidFill>
                      <a:srgbClr val="000000"/>
                    </a:solidFill>
                    <a:latin typeface="Cambria Math" panose="02040503050406030204" pitchFamily="18" charset="0"/>
                  </a:rPr>
                  <m:t>(</m:t>
                </m:r>
                <m:r>
                  <a:rPr xmlns:a="http://schemas.openxmlformats.org/drawingml/2006/main" sz="2550" i="1">
                    <a:solidFill>
                      <a:srgbClr val="000000"/>
                    </a:solidFill>
                    <a:latin typeface="Cambria Math" panose="02040503050406030204" pitchFamily="18" charset="0"/>
                  </a:rPr>
                  <m:t>h</m:t>
                </m:r>
                <m:r>
                  <a:rPr xmlns:a="http://schemas.openxmlformats.org/drawingml/2006/main" sz="2550" i="1">
                    <a:solidFill>
                      <a:srgbClr val="000000"/>
                    </a:solidFill>
                    <a:latin typeface="Cambria Math" panose="02040503050406030204" pitchFamily="18" charset="0"/>
                  </a:rPr>
                  <m:t>(</m:t>
                </m:r>
                <m:r>
                  <a:rPr xmlns:a="http://schemas.openxmlformats.org/drawingml/2006/main" sz="2550" i="1">
                    <a:solidFill>
                      <a:srgbClr val="000000"/>
                    </a:solidFill>
                    <a:latin typeface="Cambria Math" panose="02040503050406030204" pitchFamily="18" charset="0"/>
                  </a:rPr>
                  <m:t>x</m:t>
                </m:r>
                <m:r>
                  <a:rPr xmlns:a="http://schemas.openxmlformats.org/drawingml/2006/main" sz="2550" i="1">
                    <a:solidFill>
                      <a:srgbClr val="000000"/>
                    </a:solidFill>
                    <a:latin typeface="Cambria Math" panose="02040503050406030204" pitchFamily="18" charset="0"/>
                  </a:rPr>
                  <m:t>)</m:t>
                </m:r>
                <m:r>
                  <a:rPr xmlns:a="http://schemas.openxmlformats.org/drawingml/2006/main" sz="2550" i="1">
                    <a:solidFill>
                      <a:srgbClr val="000000"/>
                    </a:solidFill>
                    <a:latin typeface="Cambria Math" panose="02040503050406030204" pitchFamily="18" charset="0"/>
                  </a:rPr>
                  <m:t>)</m:t>
                </m:r>
                <m:r>
                  <a:rPr xmlns:a="http://schemas.openxmlformats.org/drawingml/2006/main" sz="2550" i="1">
                    <a:solidFill>
                      <a:srgbClr val="000000"/>
                    </a:solidFill>
                    <a:latin typeface="Cambria Math" panose="02040503050406030204" pitchFamily="18" charset="0"/>
                  </a:rPr>
                  <m:t>=</m:t>
                </m:r>
                <m:r>
                  <a:rPr xmlns:a="http://schemas.openxmlformats.org/drawingml/2006/main" sz="2550" i="1">
                    <a:solidFill>
                      <a:srgbClr val="000000"/>
                    </a:solidFill>
                    <a:latin typeface="Cambria Math" panose="02040503050406030204" pitchFamily="18" charset="0"/>
                  </a:rPr>
                  <m:t>h</m:t>
                </m:r>
                <m:r>
                  <a:rPr xmlns:a="http://schemas.openxmlformats.org/drawingml/2006/main" sz="2550" i="1">
                    <a:solidFill>
                      <a:srgbClr val="000000"/>
                    </a:solidFill>
                    <a:latin typeface="Cambria Math" panose="02040503050406030204" pitchFamily="18" charset="0"/>
                  </a:rPr>
                  <m:t>(</m:t>
                </m:r>
                <m:r>
                  <a:rPr xmlns:a="http://schemas.openxmlformats.org/drawingml/2006/main" sz="2550" i="1">
                    <a:solidFill>
                      <a:srgbClr val="000000"/>
                    </a:solidFill>
                    <a:latin typeface="Cambria Math" panose="02040503050406030204" pitchFamily="18" charset="0"/>
                  </a:rPr>
                  <m:t>g</m:t>
                </m:r>
                <m:r>
                  <a:rPr xmlns:a="http://schemas.openxmlformats.org/drawingml/2006/main" sz="2550" i="1">
                    <a:solidFill>
                      <a:srgbClr val="000000"/>
                    </a:solidFill>
                    <a:latin typeface="Cambria Math" panose="02040503050406030204" pitchFamily="18" charset="0"/>
                  </a:rPr>
                  <m:t>(</m:t>
                </m:r>
                <m:r>
                  <a:rPr xmlns:a="http://schemas.openxmlformats.org/drawingml/2006/main" sz="2550" i="1">
                    <a:solidFill>
                      <a:srgbClr val="000000"/>
                    </a:solidFill>
                    <a:latin typeface="Cambria Math" panose="02040503050406030204" pitchFamily="18" charset="0"/>
                  </a:rPr>
                  <m:t>f</m:t>
                </m:r>
                <m:r>
                  <a:rPr xmlns:a="http://schemas.openxmlformats.org/drawingml/2006/main" sz="2550" i="1">
                    <a:solidFill>
                      <a:srgbClr val="000000"/>
                    </a:solidFill>
                    <a:latin typeface="Cambria Math" panose="02040503050406030204" pitchFamily="18" charset="0"/>
                  </a:rPr>
                  <m:t>(</m:t>
                </m:r>
                <m:r>
                  <a:rPr xmlns:a="http://schemas.openxmlformats.org/drawingml/2006/main" sz="2550" i="1">
                    <a:solidFill>
                      <a:srgbClr val="000000"/>
                    </a:solidFill>
                    <a:latin typeface="Cambria Math" panose="02040503050406030204" pitchFamily="18" charset="0"/>
                  </a:rPr>
                  <m:t>x</m:t>
                </m:r>
                <m:r>
                  <a:rPr xmlns:a="http://schemas.openxmlformats.org/drawingml/2006/main" sz="2550" i="1">
                    <a:solidFill>
                      <a:srgbClr val="000000"/>
                    </a:solidFill>
                    <a:latin typeface="Cambria Math" panose="02040503050406030204" pitchFamily="18" charset="0"/>
                  </a:rPr>
                  <m:t>)</m:t>
                </m:r>
                <m:r>
                  <a:rPr xmlns:a="http://schemas.openxmlformats.org/drawingml/2006/main" sz="2550" i="1">
                    <a:solidFill>
                      <a:srgbClr val="000000"/>
                    </a:solidFill>
                    <a:latin typeface="Cambria Math" panose="02040503050406030204" pitchFamily="18" charset="0"/>
                  </a:rPr>
                  <m:t>)</m:t>
                </m:r>
              </m:oMath>
            </a14:m>
            <a:r>
              <a:t>? Explain why or why not.</a:t>
            </a:r>
          </a:p>
          <a:p>
            <a:pPr marL="285193" indent="-285193" defTabSz="457200">
              <a:lnSpc>
                <a:spcPct val="100000"/>
              </a:lnSpc>
              <a:spcBef>
                <a:spcPts val="1300"/>
              </a:spcBef>
              <a:buClrTx/>
              <a:buSzPct val="100000"/>
              <a:buFontTx/>
              <a:buAutoNum type="arabicPeriod" startAt="1"/>
              <a:defRPr sz="2133">
                <a:latin typeface="+mj-lt"/>
                <a:ea typeface="+mj-ea"/>
                <a:cs typeface="+mj-cs"/>
                <a:sym typeface="Helvetica"/>
              </a:defRPr>
            </a:pPr>
            <a:r>
              <a:t>How could we rewrite </a:t>
            </a:r>
            <a14:m>
              <m:oMath>
                <m:r>
                  <a:rPr xmlns:a="http://schemas.openxmlformats.org/drawingml/2006/main" sz="2500" i="1">
                    <a:solidFill>
                      <a:srgbClr val="000000"/>
                    </a:solidFill>
                    <a:latin typeface="Cambria Math" panose="02040503050406030204" pitchFamily="18" charset="0"/>
                  </a:rPr>
                  <m:t>f</m:t>
                </m:r>
                <m:r>
                  <a:rPr xmlns:a="http://schemas.openxmlformats.org/drawingml/2006/main" sz="2500" i="1">
                    <a:solidFill>
                      <a:srgbClr val="000000"/>
                    </a:solidFill>
                    <a:latin typeface="Cambria Math" panose="02040503050406030204" pitchFamily="18" charset="0"/>
                  </a:rPr>
                  <m:t>(</m:t>
                </m:r>
                <m:r>
                  <a:rPr xmlns:a="http://schemas.openxmlformats.org/drawingml/2006/main" sz="2500" i="1">
                    <a:solidFill>
                      <a:srgbClr val="000000"/>
                    </a:solidFill>
                    <a:latin typeface="Cambria Math" panose="02040503050406030204" pitchFamily="18" charset="0"/>
                  </a:rPr>
                  <m:t>g</m:t>
                </m:r>
                <m:r>
                  <a:rPr xmlns:a="http://schemas.openxmlformats.org/drawingml/2006/main" sz="2500" i="1">
                    <a:solidFill>
                      <a:srgbClr val="000000"/>
                    </a:solidFill>
                    <a:latin typeface="Cambria Math" panose="02040503050406030204" pitchFamily="18" charset="0"/>
                  </a:rPr>
                  <m:t>(</m:t>
                </m:r>
                <m:r>
                  <a:rPr xmlns:a="http://schemas.openxmlformats.org/drawingml/2006/main" sz="2500" i="1">
                    <a:solidFill>
                      <a:srgbClr val="000000"/>
                    </a:solidFill>
                    <a:latin typeface="Cambria Math" panose="02040503050406030204" pitchFamily="18" charset="0"/>
                  </a:rPr>
                  <m:t>h</m:t>
                </m:r>
                <m:r>
                  <a:rPr xmlns:a="http://schemas.openxmlformats.org/drawingml/2006/main" sz="2500" i="1">
                    <a:solidFill>
                      <a:srgbClr val="000000"/>
                    </a:solidFill>
                    <a:latin typeface="Cambria Math" panose="02040503050406030204" pitchFamily="18" charset="0"/>
                  </a:rPr>
                  <m:t>(</m:t>
                </m:r>
                <m:r>
                  <a:rPr xmlns:a="http://schemas.openxmlformats.org/drawingml/2006/main" sz="2500" i="1">
                    <a:solidFill>
                      <a:srgbClr val="000000"/>
                    </a:solidFill>
                    <a:latin typeface="Cambria Math" panose="02040503050406030204" pitchFamily="18" charset="0"/>
                  </a:rPr>
                  <m:t>x</m:t>
                </m:r>
                <m:r>
                  <a:rPr xmlns:a="http://schemas.openxmlformats.org/drawingml/2006/main" sz="2500" i="1">
                    <a:solidFill>
                      <a:srgbClr val="000000"/>
                    </a:solidFill>
                    <a:latin typeface="Cambria Math" panose="02040503050406030204" pitchFamily="18" charset="0"/>
                  </a:rPr>
                  <m:t>)</m:t>
                </m:r>
                <m:r>
                  <a:rPr xmlns:a="http://schemas.openxmlformats.org/drawingml/2006/main" sz="2500" i="1">
                    <a:solidFill>
                      <a:srgbClr val="000000"/>
                    </a:solidFill>
                    <a:latin typeface="Cambria Math" panose="02040503050406030204" pitchFamily="18" charset="0"/>
                  </a:rPr>
                  <m:t>)</m:t>
                </m:r>
              </m:oMath>
            </a14:m>
            <a:r>
              <a:t> with </a:t>
            </a:r>
            <a14:m>
              <m:oMath>
                <m:r>
                  <a:rPr xmlns:a="http://schemas.openxmlformats.org/drawingml/2006/main" sz="3350" i="1">
                    <a:solidFill>
                      <a:srgbClr val="000000"/>
                    </a:solidFill>
                    <a:latin typeface="Cambria Math" panose="02040503050406030204" pitchFamily="18" charset="0"/>
                  </a:rPr>
                  <m:t>∘</m:t>
                </m:r>
              </m:oMath>
            </a14:m>
            <a:r>
              <a:t> notation?</a:t>
            </a:r>
          </a:p>
        </p:txBody>
      </p:sp>
      <p:grpSp>
        <p:nvGrpSpPr>
          <p:cNvPr id="179" name="Google Shape;118;p19"/>
          <p:cNvGrpSpPr/>
          <p:nvPr/>
        </p:nvGrpSpPr>
        <p:grpSpPr>
          <a:xfrm>
            <a:off x="1482370" y="410536"/>
            <a:ext cx="6648950" cy="1090311"/>
            <a:chOff x="-1" y="0"/>
            <a:chExt cx="6648949" cy="1090309"/>
          </a:xfrm>
        </p:grpSpPr>
        <p:sp>
          <p:nvSpPr>
            <p:cNvPr id="177" name="Rectangle"/>
            <p:cNvSpPr/>
            <p:nvPr/>
          </p:nvSpPr>
          <p:spPr>
            <a:xfrm>
              <a:off x="-2" y="0"/>
              <a:ext cx="6648951" cy="1090310"/>
            </a:xfrm>
            <a:prstGeom prst="rect">
              <a:avLst/>
            </a:prstGeom>
            <a:noFill/>
            <a:ln w="25400" cap="flat">
              <a:solidFill>
                <a:schemeClr val="accent1"/>
              </a:solidFill>
              <a:prstDash val="solid"/>
              <a:round/>
            </a:ln>
            <a:effectLst/>
          </p:spPr>
          <p:txBody>
            <a:bodyPr wrap="square" lIns="0" tIns="0" rIns="0" bIns="0" numCol="1" anchor="t">
              <a:noAutofit/>
            </a:bodyPr>
            <a:lstStyle/>
            <a:p>
              <a:pPr defTabSz="795527">
                <a:defRPr sz="1200">
                  <a:solidFill>
                    <a:schemeClr val="accent5"/>
                  </a:solidFill>
                </a:defRPr>
              </a:pPr>
            </a:p>
          </p:txBody>
        </p:sp>
        <p:sp>
          <p:nvSpPr>
            <p:cNvPr id="178" name="Do now…"/>
            <p:cNvSpPr txBox="1"/>
            <p:nvPr/>
          </p:nvSpPr>
          <p:spPr>
            <a:xfrm>
              <a:off x="13831" y="13831"/>
              <a:ext cx="6621287" cy="106264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1" tIns="91421" rIns="91421" bIns="91421" numCol="1" anchor="t">
              <a:normAutofit fontScale="100000" lnSpcReduction="0"/>
            </a:bodyPr>
            <a:lstStyle/>
            <a:p>
              <a:pPr defTabSz="560846">
                <a:defRPr sz="2256">
                  <a:latin typeface="+mn-lt"/>
                  <a:ea typeface="+mn-ea"/>
                  <a:cs typeface="+mn-cs"/>
                  <a:sym typeface="Arial"/>
                </a:defRPr>
              </a:pPr>
              <a:r>
                <a:t>do now</a:t>
              </a:r>
            </a:p>
            <a:p>
              <a:pPr defTabSz="560846">
                <a:defRPr sz="1504">
                  <a:solidFill>
                    <a:schemeClr val="accent5"/>
                  </a:solidFill>
                </a:defRPr>
              </a:pPr>
              <a:r>
                <a:t>be sure to:</a:t>
              </a:r>
              <a:r>
                <a:rPr>
                  <a:solidFill>
                    <a:schemeClr val="accent5">
                      <a:lumOff val="-9843"/>
                    </a:schemeClr>
                  </a:solidFill>
                </a:rPr>
                <a:t> </a:t>
              </a:r>
              <a:r>
                <a:rPr>
                  <a:solidFill>
                    <a:schemeClr val="accent1"/>
                  </a:solidFill>
                </a:rPr>
                <a:t>find seat. Get out your </a:t>
              </a:r>
              <a:r>
                <a:rPr b="1">
                  <a:solidFill>
                    <a:schemeClr val="accent1"/>
                  </a:solidFill>
                </a:rPr>
                <a:t>binder </a:t>
              </a:r>
              <a:r>
                <a:rPr>
                  <a:solidFill>
                    <a:schemeClr val="accent1"/>
                  </a:solidFill>
                </a:rPr>
                <a:t>and answer the </a:t>
              </a:r>
              <a:r>
                <a:rPr b="1">
                  <a:solidFill>
                    <a:schemeClr val="accent1"/>
                  </a:solidFill>
                </a:rPr>
                <a:t>do now</a:t>
              </a:r>
              <a:r>
                <a:rPr>
                  <a:solidFill>
                    <a:schemeClr val="accent1"/>
                  </a:solidFill>
                </a:rPr>
                <a:t> questions below. Show all work or answer each question with a complete sentence.</a:t>
              </a:r>
            </a:p>
          </p:txBody>
        </p:sp>
      </p:gr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3" name="framing"/>
          <p:cNvSpPr txBox="1"/>
          <p:nvPr>
            <p:ph type="title"/>
          </p:nvPr>
        </p:nvSpPr>
        <p:spPr>
          <a:prstGeom prst="rect">
            <a:avLst/>
          </a:prstGeom>
        </p:spPr>
        <p:txBody>
          <a:bodyPr/>
          <a:lstStyle>
            <a:lvl1pPr defTabSz="886968">
              <a:defRPr sz="2910"/>
            </a:lvl1pPr>
          </a:lstStyle>
          <a:p>
            <a:pPr/>
            <a:r>
              <a:t>framing</a:t>
            </a:r>
          </a:p>
        </p:txBody>
      </p:sp>
      <p:pic>
        <p:nvPicPr>
          <p:cNvPr id="184" name="Image" descr="Image"/>
          <p:cNvPicPr>
            <a:picLocks noChangeAspect="1"/>
          </p:cNvPicPr>
          <p:nvPr/>
        </p:nvPicPr>
        <p:blipFill>
          <a:blip r:embed="rId2">
            <a:extLst/>
          </a:blip>
          <a:stretch>
            <a:fillRect/>
          </a:stretch>
        </p:blipFill>
        <p:spPr>
          <a:xfrm>
            <a:off x="251394" y="1554284"/>
            <a:ext cx="3352801" cy="2425701"/>
          </a:xfrm>
          <a:prstGeom prst="rect">
            <a:avLst/>
          </a:prstGeom>
          <a:ln w="12700">
            <a:miter lim="400000"/>
          </a:ln>
        </p:spPr>
      </p:pic>
      <p:sp>
        <p:nvSpPr>
          <p:cNvPr id="185" name="what: HDW use function composition to build complex images in Pyret…"/>
          <p:cNvSpPr txBox="1"/>
          <p:nvPr/>
        </p:nvSpPr>
        <p:spPr>
          <a:xfrm>
            <a:off x="3682386" y="1584122"/>
            <a:ext cx="4838766" cy="3002402"/>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normAutofit fontScale="100000" lnSpcReduction="0"/>
          </a:bodyPr>
          <a:lstStyle/>
          <a:p>
            <a:pPr marL="420623" indent="-315468" defTabSz="841247">
              <a:lnSpc>
                <a:spcPct val="115000"/>
              </a:lnSpc>
              <a:buClr>
                <a:srgbClr val="000000"/>
              </a:buClr>
              <a:buSzPts val="1600"/>
              <a:buFont typeface="Helvetica"/>
              <a:buChar char="●"/>
              <a:defRPr b="1" sz="1656">
                <a:solidFill>
                  <a:srgbClr val="000000"/>
                </a:solidFill>
                <a:latin typeface="Lato"/>
                <a:ea typeface="Lato"/>
                <a:cs typeface="Lato"/>
                <a:sym typeface="Lato"/>
              </a:defRPr>
            </a:pPr>
            <a:r>
              <a:t>what: </a:t>
            </a:r>
            <a:r>
              <a:rPr b="0"/>
              <a:t>HDW use function composition to build complex images in Pyret</a:t>
            </a:r>
            <a:endParaRPr b="0"/>
          </a:p>
          <a:p>
            <a:pPr marL="420623" indent="-315468" defTabSz="841247">
              <a:lnSpc>
                <a:spcPct val="115000"/>
              </a:lnSpc>
              <a:buClr>
                <a:srgbClr val="000000"/>
              </a:buClr>
              <a:buSzPts val="1600"/>
              <a:buFont typeface="Helvetica"/>
              <a:buChar char="●"/>
              <a:defRPr b="1" sz="1656">
                <a:solidFill>
                  <a:srgbClr val="000000"/>
                </a:solidFill>
                <a:latin typeface="Lato"/>
                <a:ea typeface="Lato"/>
                <a:cs typeface="Lato"/>
                <a:sym typeface="Lato"/>
              </a:defRPr>
            </a:pPr>
            <a:r>
              <a:t>why: </a:t>
            </a:r>
            <a:r>
              <a:rPr b="0"/>
              <a:t>In this unit we’ll be applying our mathematical knowledge to make a</a:t>
            </a:r>
            <a:r>
              <a:rPr b="0" i="1"/>
              <a:t> video game </a:t>
            </a:r>
            <a:r>
              <a:rPr b="0"/>
              <a:t>using the programming language Pyret. Composing functions is a big part of this.</a:t>
            </a:r>
            <a:endParaRPr b="0"/>
          </a:p>
          <a:p>
            <a:pPr marL="420623" indent="-315468" defTabSz="841247">
              <a:lnSpc>
                <a:spcPct val="115000"/>
              </a:lnSpc>
              <a:buClr>
                <a:srgbClr val="000000"/>
              </a:buClr>
              <a:buSzPts val="1600"/>
              <a:buFont typeface="Helvetica"/>
              <a:buChar char="●"/>
              <a:defRPr b="1" sz="1656">
                <a:solidFill>
                  <a:srgbClr val="000000"/>
                </a:solidFill>
                <a:latin typeface="Lato"/>
                <a:ea typeface="Lato"/>
                <a:cs typeface="Lato"/>
                <a:sym typeface="Lato"/>
              </a:defRPr>
            </a:pPr>
            <a:r>
              <a:t>where to: </a:t>
            </a:r>
            <a:r>
              <a:rPr b="0"/>
              <a:t>Next we explore using function composition to draw complex images in Pyret </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85">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85">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185">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185">
                                            <p:txEl>
                                              <p:pRg st="2" end="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85" grpId="1"/>
    </p:bldLst>
  </p:timing>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7" name="Review"/>
          <p:cNvSpPr txBox="1"/>
          <p:nvPr>
            <p:ph type="title"/>
          </p:nvPr>
        </p:nvSpPr>
        <p:spPr>
          <a:prstGeom prst="rect">
            <a:avLst/>
          </a:prstGeom>
        </p:spPr>
        <p:txBody>
          <a:bodyPr/>
          <a:lstStyle>
            <a:lvl1pPr algn="r" defTabSz="886968">
              <a:defRPr sz="2910"/>
            </a:lvl1pPr>
          </a:lstStyle>
          <a:p>
            <a:pPr/>
            <a:r>
              <a:t>Review</a:t>
            </a:r>
          </a:p>
        </p:txBody>
      </p:sp>
      <p:pic>
        <p:nvPicPr>
          <p:cNvPr id="188" name="pyret-banner.png" descr="pyret-banner.png"/>
          <p:cNvPicPr>
            <a:picLocks noChangeAspect="1"/>
          </p:cNvPicPr>
          <p:nvPr/>
        </p:nvPicPr>
        <p:blipFill>
          <a:blip r:embed="rId3">
            <a:extLst/>
          </a:blip>
          <a:stretch>
            <a:fillRect/>
          </a:stretch>
        </p:blipFill>
        <p:spPr>
          <a:xfrm>
            <a:off x="3509803" y="292776"/>
            <a:ext cx="3697685" cy="1201749"/>
          </a:xfrm>
          <a:prstGeom prst="rect">
            <a:avLst/>
          </a:prstGeom>
          <a:ln w="12700">
            <a:miter lim="400000"/>
          </a:ln>
        </p:spPr>
      </p:pic>
      <p:pic>
        <p:nvPicPr>
          <p:cNvPr id="189" name="IMG_0084.png" descr="IMG_0084.png"/>
          <p:cNvPicPr>
            <a:picLocks noChangeAspect="1"/>
          </p:cNvPicPr>
          <p:nvPr/>
        </p:nvPicPr>
        <p:blipFill>
          <a:blip r:embed="rId4">
            <a:extLst/>
          </a:blip>
          <a:srcRect l="8141" t="38695" r="18869" b="36385"/>
          <a:stretch>
            <a:fillRect/>
          </a:stretch>
        </p:blipFill>
        <p:spPr>
          <a:xfrm>
            <a:off x="991592" y="1607027"/>
            <a:ext cx="7160858" cy="1833588"/>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3" name="Rectangle"/>
          <p:cNvSpPr/>
          <p:nvPr/>
        </p:nvSpPr>
        <p:spPr>
          <a:xfrm>
            <a:off x="1369078" y="139407"/>
            <a:ext cx="5871890" cy="962886"/>
          </a:xfrm>
          <a:prstGeom prst="rect">
            <a:avLst/>
          </a:prstGeom>
          <a:ln w="25400">
            <a:solidFill>
              <a:schemeClr val="accent1"/>
            </a:solidFill>
          </a:ln>
        </p:spPr>
        <p:txBody>
          <a:bodyPr lIns="0" tIns="0" rIns="0" bIns="0"/>
          <a:lstStyle/>
          <a:p>
            <a:pPr defTabSz="795527">
              <a:defRPr sz="1200">
                <a:solidFill>
                  <a:schemeClr val="accent5"/>
                </a:solidFill>
              </a:defRPr>
            </a:pPr>
          </a:p>
        </p:txBody>
      </p:sp>
      <p:sp>
        <p:nvSpPr>
          <p:cNvPr id="194" name="Do now…"/>
          <p:cNvSpPr txBox="1"/>
          <p:nvPr/>
        </p:nvSpPr>
        <p:spPr>
          <a:xfrm>
            <a:off x="1381295" y="151622"/>
            <a:ext cx="5847458" cy="938456"/>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91421" tIns="91421" rIns="91421" bIns="91421">
            <a:normAutofit fontScale="100000" lnSpcReduction="0"/>
          </a:bodyPr>
          <a:lstStyle/>
          <a:p>
            <a:pPr defTabSz="560846">
              <a:defRPr sz="2256">
                <a:latin typeface="+mn-lt"/>
                <a:ea typeface="+mn-ea"/>
                <a:cs typeface="+mn-cs"/>
                <a:sym typeface="Arial"/>
              </a:defRPr>
            </a:pPr>
            <a:r>
              <a:t>Coding to learn </a:t>
            </a:r>
          </a:p>
          <a:p>
            <a:pPr defTabSz="560846">
              <a:defRPr sz="1504">
                <a:latin typeface="+mn-lt"/>
                <a:ea typeface="+mn-ea"/>
                <a:cs typeface="+mn-cs"/>
                <a:sym typeface="Arial"/>
              </a:defRPr>
            </a:pPr>
            <a:r>
              <a:rPr>
                <a:solidFill>
                  <a:schemeClr val="accent1"/>
                </a:solidFill>
              </a:rPr>
              <a:t>Open computer and navigate to </a:t>
            </a:r>
            <a:r>
              <a:rPr>
                <a:solidFill>
                  <a:srgbClr val="FF6A00"/>
                </a:solidFill>
              </a:rPr>
              <a:t>code.pyret.org</a:t>
            </a:r>
            <a:r>
              <a:rPr>
                <a:solidFill>
                  <a:schemeClr val="accent1"/>
                </a:solidFill>
              </a:rPr>
              <a:t>. The read the instructions below.</a:t>
            </a:r>
          </a:p>
        </p:txBody>
      </p:sp>
      <p:pic>
        <p:nvPicPr>
          <p:cNvPr id="195" name="IMG_0080.png" descr="IMG_0080.png"/>
          <p:cNvPicPr>
            <a:picLocks noChangeAspect="1"/>
          </p:cNvPicPr>
          <p:nvPr/>
        </p:nvPicPr>
        <p:blipFill>
          <a:blip r:embed="rId3">
            <a:extLst/>
          </a:blip>
          <a:srcRect l="23155" t="30650" r="6284" b="24822"/>
          <a:stretch>
            <a:fillRect/>
          </a:stretch>
        </p:blipFill>
        <p:spPr>
          <a:xfrm>
            <a:off x="1867813" y="1612252"/>
            <a:ext cx="4838997" cy="2290251"/>
          </a:xfrm>
          <a:prstGeom prst="rect">
            <a:avLst/>
          </a:prstGeom>
          <a:ln w="12700">
            <a:solidFill>
              <a:srgbClr val="012F7B"/>
            </a:solidFill>
            <a:miter lim="400000"/>
          </a:ln>
        </p:spPr>
      </p:pic>
      <p:sp>
        <p:nvSpPr>
          <p:cNvPr id="196" name="Be sure to…"/>
          <p:cNvSpPr txBox="1"/>
          <p:nvPr/>
        </p:nvSpPr>
        <p:spPr>
          <a:xfrm>
            <a:off x="2109474" y="1243215"/>
            <a:ext cx="1283284" cy="2794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1800">
                <a:solidFill>
                  <a:srgbClr val="FFAB01"/>
                </a:solidFill>
              </a:defRPr>
            </a:lvl1pPr>
          </a:lstStyle>
          <a:p>
            <a:pPr/>
            <a:r>
              <a:t>Be sure to…</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9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19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96" grpId="1"/>
      <p:bldP build="whole" bldLvl="1" animBg="1" rev="0" advAuto="0" spid="195" grpId="2"/>
    </p:bldLst>
  </p:timing>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0" name="Rectangle"/>
          <p:cNvSpPr/>
          <p:nvPr/>
        </p:nvSpPr>
        <p:spPr>
          <a:xfrm>
            <a:off x="1369078" y="139407"/>
            <a:ext cx="5871890" cy="962886"/>
          </a:xfrm>
          <a:prstGeom prst="rect">
            <a:avLst/>
          </a:prstGeom>
          <a:ln w="25400">
            <a:solidFill>
              <a:schemeClr val="accent1"/>
            </a:solidFill>
          </a:ln>
        </p:spPr>
        <p:txBody>
          <a:bodyPr lIns="0" tIns="0" rIns="0" bIns="0"/>
          <a:lstStyle/>
          <a:p>
            <a:pPr defTabSz="795527">
              <a:defRPr sz="1200">
                <a:solidFill>
                  <a:schemeClr val="accent5"/>
                </a:solidFill>
              </a:defRPr>
            </a:pPr>
          </a:p>
        </p:txBody>
      </p:sp>
      <p:sp>
        <p:nvSpPr>
          <p:cNvPr id="201" name="Do now…"/>
          <p:cNvSpPr txBox="1"/>
          <p:nvPr/>
        </p:nvSpPr>
        <p:spPr>
          <a:xfrm>
            <a:off x="1381295" y="151622"/>
            <a:ext cx="5847458" cy="938456"/>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91421" tIns="91421" rIns="91421" bIns="91421">
            <a:normAutofit fontScale="100000" lnSpcReduction="0"/>
          </a:bodyPr>
          <a:lstStyle/>
          <a:p>
            <a:pPr defTabSz="560846">
              <a:defRPr sz="2256">
                <a:latin typeface="+mn-lt"/>
                <a:ea typeface="+mn-ea"/>
                <a:cs typeface="+mn-cs"/>
                <a:sym typeface="Arial"/>
              </a:defRPr>
            </a:pPr>
            <a:r>
              <a:t>Coding to learn </a:t>
            </a:r>
          </a:p>
          <a:p>
            <a:pPr defTabSz="560846">
              <a:defRPr sz="1504">
                <a:latin typeface="+mn-lt"/>
                <a:ea typeface="+mn-ea"/>
                <a:cs typeface="+mn-cs"/>
                <a:sym typeface="Arial"/>
              </a:defRPr>
            </a:pPr>
            <a:r>
              <a:rPr>
                <a:solidFill>
                  <a:schemeClr val="accent1"/>
                </a:solidFill>
              </a:rPr>
              <a:t>Open computer and navigate to </a:t>
            </a:r>
            <a:r>
              <a:rPr>
                <a:solidFill>
                  <a:srgbClr val="FF6A00"/>
                </a:solidFill>
              </a:rPr>
              <a:t>code.pyret.org</a:t>
            </a:r>
            <a:r>
              <a:rPr>
                <a:solidFill>
                  <a:schemeClr val="accent1"/>
                </a:solidFill>
              </a:rPr>
              <a:t>. The read the instructions below.</a:t>
            </a:r>
          </a:p>
        </p:txBody>
      </p:sp>
      <p:pic>
        <p:nvPicPr>
          <p:cNvPr id="202" name="IMG_0081.png" descr="IMG_0081.png"/>
          <p:cNvPicPr>
            <a:picLocks noChangeAspect="1"/>
          </p:cNvPicPr>
          <p:nvPr/>
        </p:nvPicPr>
        <p:blipFill>
          <a:blip r:embed="rId2">
            <a:extLst/>
          </a:blip>
          <a:srcRect l="17481" t="26976" r="19167" b="8637"/>
          <a:stretch>
            <a:fillRect/>
          </a:stretch>
        </p:blipFill>
        <p:spPr>
          <a:xfrm>
            <a:off x="2072799" y="1221132"/>
            <a:ext cx="4464613" cy="3403181"/>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4" name="Rectangle"/>
          <p:cNvSpPr/>
          <p:nvPr/>
        </p:nvSpPr>
        <p:spPr>
          <a:xfrm>
            <a:off x="1369078" y="139407"/>
            <a:ext cx="5871890" cy="962886"/>
          </a:xfrm>
          <a:prstGeom prst="rect">
            <a:avLst/>
          </a:prstGeom>
          <a:ln w="25400">
            <a:solidFill>
              <a:schemeClr val="accent1"/>
            </a:solidFill>
          </a:ln>
        </p:spPr>
        <p:txBody>
          <a:bodyPr lIns="0" tIns="0" rIns="0" bIns="0"/>
          <a:lstStyle/>
          <a:p>
            <a:pPr defTabSz="795527">
              <a:defRPr sz="1200">
                <a:solidFill>
                  <a:schemeClr val="accent5"/>
                </a:solidFill>
              </a:defRPr>
            </a:pPr>
          </a:p>
        </p:txBody>
      </p:sp>
      <p:sp>
        <p:nvSpPr>
          <p:cNvPr id="205" name="Do now…"/>
          <p:cNvSpPr txBox="1"/>
          <p:nvPr/>
        </p:nvSpPr>
        <p:spPr>
          <a:xfrm>
            <a:off x="1381295" y="151622"/>
            <a:ext cx="5847458" cy="938456"/>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91421" tIns="91421" rIns="91421" bIns="91421">
            <a:normAutofit fontScale="100000" lnSpcReduction="0"/>
          </a:bodyPr>
          <a:lstStyle/>
          <a:p>
            <a:pPr defTabSz="560846">
              <a:defRPr sz="2256">
                <a:latin typeface="+mn-lt"/>
                <a:ea typeface="+mn-ea"/>
                <a:cs typeface="+mn-cs"/>
                <a:sym typeface="Arial"/>
              </a:defRPr>
            </a:pPr>
            <a:r>
              <a:t>Coding to learn </a:t>
            </a:r>
          </a:p>
          <a:p>
            <a:pPr defTabSz="560846">
              <a:defRPr sz="1504">
                <a:latin typeface="+mn-lt"/>
                <a:ea typeface="+mn-ea"/>
                <a:cs typeface="+mn-cs"/>
                <a:sym typeface="Arial"/>
              </a:defRPr>
            </a:pPr>
            <a:r>
              <a:rPr>
                <a:solidFill>
                  <a:schemeClr val="accent1"/>
                </a:solidFill>
              </a:rPr>
              <a:t>Open computer and navigate to </a:t>
            </a:r>
            <a:r>
              <a:rPr>
                <a:solidFill>
                  <a:srgbClr val="FF6A00"/>
                </a:solidFill>
              </a:rPr>
              <a:t>code.pyret.org</a:t>
            </a:r>
            <a:r>
              <a:rPr>
                <a:solidFill>
                  <a:schemeClr val="accent1"/>
                </a:solidFill>
              </a:rPr>
              <a:t>. The read the instructions below.</a:t>
            </a:r>
          </a:p>
        </p:txBody>
      </p:sp>
      <p:pic>
        <p:nvPicPr>
          <p:cNvPr id="206" name="IMG_0082.png" descr="IMG_0082.png"/>
          <p:cNvPicPr>
            <a:picLocks noChangeAspect="1"/>
          </p:cNvPicPr>
          <p:nvPr/>
        </p:nvPicPr>
        <p:blipFill>
          <a:blip r:embed="rId2">
            <a:extLst/>
          </a:blip>
          <a:srcRect l="23982" t="23300" r="23982" b="18073"/>
          <a:stretch>
            <a:fillRect/>
          </a:stretch>
        </p:blipFill>
        <p:spPr>
          <a:xfrm>
            <a:off x="2326998" y="1400321"/>
            <a:ext cx="3956021" cy="3342794"/>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8" name="Rectangle"/>
          <p:cNvSpPr/>
          <p:nvPr/>
        </p:nvSpPr>
        <p:spPr>
          <a:xfrm>
            <a:off x="1369078" y="139407"/>
            <a:ext cx="5871890" cy="962886"/>
          </a:xfrm>
          <a:prstGeom prst="rect">
            <a:avLst/>
          </a:prstGeom>
          <a:ln w="25400">
            <a:solidFill>
              <a:schemeClr val="accent1"/>
            </a:solidFill>
          </a:ln>
        </p:spPr>
        <p:txBody>
          <a:bodyPr lIns="0" tIns="0" rIns="0" bIns="0"/>
          <a:lstStyle/>
          <a:p>
            <a:pPr defTabSz="795527">
              <a:defRPr sz="1200">
                <a:solidFill>
                  <a:schemeClr val="accent5"/>
                </a:solidFill>
              </a:defRPr>
            </a:pPr>
          </a:p>
        </p:txBody>
      </p:sp>
      <p:sp>
        <p:nvSpPr>
          <p:cNvPr id="209" name="Do now…"/>
          <p:cNvSpPr txBox="1"/>
          <p:nvPr/>
        </p:nvSpPr>
        <p:spPr>
          <a:xfrm>
            <a:off x="1381295" y="151622"/>
            <a:ext cx="5847458" cy="938456"/>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91421" tIns="91421" rIns="91421" bIns="91421">
            <a:normAutofit fontScale="100000" lnSpcReduction="0"/>
          </a:bodyPr>
          <a:lstStyle/>
          <a:p>
            <a:pPr defTabSz="560846">
              <a:defRPr sz="2256">
                <a:latin typeface="+mn-lt"/>
                <a:ea typeface="+mn-ea"/>
                <a:cs typeface="+mn-cs"/>
                <a:sym typeface="Arial"/>
              </a:defRPr>
            </a:pPr>
            <a:r>
              <a:t>Coding to learn </a:t>
            </a:r>
          </a:p>
          <a:p>
            <a:pPr defTabSz="560846">
              <a:defRPr sz="1504">
                <a:latin typeface="+mn-lt"/>
                <a:ea typeface="+mn-ea"/>
                <a:cs typeface="+mn-cs"/>
                <a:sym typeface="Arial"/>
              </a:defRPr>
            </a:pPr>
            <a:r>
              <a:rPr>
                <a:solidFill>
                  <a:schemeClr val="accent1"/>
                </a:solidFill>
              </a:rPr>
              <a:t>Open computer and navigate to </a:t>
            </a:r>
            <a:r>
              <a:rPr>
                <a:solidFill>
                  <a:srgbClr val="FF6A00"/>
                </a:solidFill>
              </a:rPr>
              <a:t>code.pyret.org</a:t>
            </a:r>
            <a:r>
              <a:rPr>
                <a:solidFill>
                  <a:schemeClr val="accent1"/>
                </a:solidFill>
              </a:rPr>
              <a:t>. The read the instructions below.</a:t>
            </a:r>
          </a:p>
        </p:txBody>
      </p:sp>
      <p:pic>
        <p:nvPicPr>
          <p:cNvPr id="210" name="IMG_0083.png" descr="IMG_0083.png"/>
          <p:cNvPicPr>
            <a:picLocks noChangeAspect="1"/>
          </p:cNvPicPr>
          <p:nvPr/>
        </p:nvPicPr>
        <p:blipFill>
          <a:blip r:embed="rId2">
            <a:extLst/>
          </a:blip>
          <a:srcRect l="20621" t="18146" r="18146" b="8407"/>
          <a:stretch>
            <a:fillRect/>
          </a:stretch>
        </p:blipFill>
        <p:spPr>
          <a:xfrm>
            <a:off x="2472332" y="1026886"/>
            <a:ext cx="4199270" cy="3777670"/>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12" name="Image" descr="Image"/>
          <p:cNvPicPr>
            <a:picLocks noChangeAspect="1"/>
          </p:cNvPicPr>
          <p:nvPr/>
        </p:nvPicPr>
        <p:blipFill>
          <a:blip r:embed="rId3">
            <a:extLst/>
          </a:blip>
          <a:stretch>
            <a:fillRect/>
          </a:stretch>
        </p:blipFill>
        <p:spPr>
          <a:xfrm>
            <a:off x="5685284" y="1801019"/>
            <a:ext cx="3053022" cy="2034076"/>
          </a:xfrm>
          <a:prstGeom prst="rect">
            <a:avLst/>
          </a:prstGeom>
          <a:ln w="12700">
            <a:miter lim="400000"/>
          </a:ln>
        </p:spPr>
      </p:pic>
      <p:sp>
        <p:nvSpPr>
          <p:cNvPr id="213" name="Exit ticket"/>
          <p:cNvSpPr txBox="1"/>
          <p:nvPr/>
        </p:nvSpPr>
        <p:spPr>
          <a:xfrm>
            <a:off x="1363272" y="313588"/>
            <a:ext cx="6641122" cy="579352"/>
          </a:xfrm>
          <a:prstGeom prst="rect">
            <a:avLst/>
          </a:prstGeom>
          <a:solidFill>
            <a:srgbClr val="FFFFFF"/>
          </a:solidFill>
          <a:ln w="25400">
            <a:solidFill>
              <a:schemeClr val="accent1"/>
            </a:solidFill>
          </a:ln>
          <a:extLst>
            <a:ext uri="{C572A759-6A51-4108-AA02-DFA0A04FC94B}">
              <ma14:wrappingTextBoxFlag xmlns:ma14="http://schemas.microsoft.com/office/mac/drawingml/2011/main" val="1"/>
            </a:ext>
          </a:extLst>
        </p:spPr>
        <p:txBody>
          <a:bodyPr lIns="91422" tIns="91422" rIns="91422" bIns="91422">
            <a:normAutofit fontScale="100000" lnSpcReduction="0"/>
          </a:bodyPr>
          <a:lstStyle>
            <a:lvl1pPr defTabSz="813816">
              <a:defRPr sz="2100">
                <a:latin typeface="+mn-lt"/>
                <a:ea typeface="+mn-ea"/>
                <a:cs typeface="+mn-cs"/>
                <a:sym typeface="Arial"/>
              </a:defRPr>
            </a:lvl1pPr>
          </a:lstStyle>
          <a:p>
            <a:pPr/>
            <a:r>
              <a:t>Exit ticket</a:t>
            </a:r>
          </a:p>
        </p:txBody>
      </p:sp>
      <p:sp>
        <p:nvSpPr>
          <p:cNvPr id="214" name="Navigate to Google Classroom and open Exit Ticket activity. Complete before the end of the period!"/>
          <p:cNvSpPr txBox="1"/>
          <p:nvPr/>
        </p:nvSpPr>
        <p:spPr>
          <a:xfrm>
            <a:off x="1266199" y="1657958"/>
            <a:ext cx="3819937" cy="6477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r>
              <a:t>Navigate to </a:t>
            </a:r>
            <a:r>
              <a:rPr>
                <a:solidFill>
                  <a:srgbClr val="FFAB01"/>
                </a:solidFill>
              </a:rPr>
              <a:t>Google Classroom</a:t>
            </a:r>
            <a:r>
              <a:t> and open </a:t>
            </a:r>
            <a:r>
              <a:rPr>
                <a:solidFill>
                  <a:srgbClr val="012F7B"/>
                </a:solidFill>
              </a:rPr>
              <a:t>Exit Ticket activity</a:t>
            </a:r>
            <a:r>
              <a:t>. Complete before the end of the period!</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46524"/>
      </a:lt1>
      <a:dk2>
        <a:srgbClr val="A7A7A7"/>
      </a:dk2>
      <a:lt2>
        <a:srgbClr val="535353"/>
      </a:lt2>
      <a:accent1>
        <a:srgbClr val="01579B"/>
      </a:accent1>
      <a:accent2>
        <a:srgbClr val="27C7BD"/>
      </a:accent2>
      <a:accent3>
        <a:srgbClr val="0099E8"/>
      </a:accent3>
      <a:accent4>
        <a:srgbClr val="51B9A3"/>
      </a:accent4>
      <a:accent5>
        <a:srgbClr val="FB8C00"/>
      </a:accent5>
      <a:accent6>
        <a:srgbClr val="FFAE88"/>
      </a:accent6>
      <a:hlink>
        <a:srgbClr val="0000FF"/>
      </a:hlink>
      <a:folHlink>
        <a:srgbClr val="FF00FF"/>
      </a:folHlink>
    </a:clrScheme>
    <a:fontScheme name="Swiss">
      <a:majorFont>
        <a:latin typeface="Helvetica"/>
        <a:ea typeface="Helvetica"/>
        <a:cs typeface="Helvetica"/>
      </a:majorFont>
      <a:minorFont>
        <a:latin typeface="Arial"/>
        <a:ea typeface="Arial"/>
        <a:cs typeface="Arial"/>
      </a:minorFont>
    </a:fontScheme>
    <a:fmtScheme name="Swis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46524"/>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Swiss">
  <a:themeElements>
    <a:clrScheme name="Swiss">
      <a:dk1>
        <a:srgbClr val="000000"/>
      </a:dk1>
      <a:lt1>
        <a:srgbClr val="FFFFFF"/>
      </a:lt1>
      <a:dk2>
        <a:srgbClr val="A7A7A7"/>
      </a:dk2>
      <a:lt2>
        <a:srgbClr val="535353"/>
      </a:lt2>
      <a:accent1>
        <a:srgbClr val="01579B"/>
      </a:accent1>
      <a:accent2>
        <a:srgbClr val="27C7BD"/>
      </a:accent2>
      <a:accent3>
        <a:srgbClr val="0099E8"/>
      </a:accent3>
      <a:accent4>
        <a:srgbClr val="51B9A3"/>
      </a:accent4>
      <a:accent5>
        <a:srgbClr val="FB8C00"/>
      </a:accent5>
      <a:accent6>
        <a:srgbClr val="FFAE88"/>
      </a:accent6>
      <a:hlink>
        <a:srgbClr val="0000FF"/>
      </a:hlink>
      <a:folHlink>
        <a:srgbClr val="FF00FF"/>
      </a:folHlink>
    </a:clrScheme>
    <a:fontScheme name="Swiss">
      <a:majorFont>
        <a:latin typeface="Helvetica"/>
        <a:ea typeface="Helvetica"/>
        <a:cs typeface="Helvetica"/>
      </a:majorFont>
      <a:minorFont>
        <a:latin typeface="Arial"/>
        <a:ea typeface="Arial"/>
        <a:cs typeface="Arial"/>
      </a:minorFont>
    </a:fontScheme>
    <a:fmtScheme name="Swis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46524"/>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