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24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032577" y="1069085"/>
            <a:ext cx="4806308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 near front.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Examine the code below. Describe what you notice about it. Make at least three observations.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 Make a </a:t>
            </a:r>
            <a:r>
              <a:rPr b="1">
                <a:solidFill>
                  <a:schemeClr val="accent1"/>
                </a:solidFill>
              </a:rPr>
              <a:t>prediction</a:t>
            </a:r>
            <a:r>
              <a:rPr>
                <a:solidFill>
                  <a:schemeClr val="accent1"/>
                </a:solidFill>
              </a:rPr>
              <a:t>. What do you think it does?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remaining questions do you have?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379" y="3354471"/>
            <a:ext cx="5489248" cy="787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MP3 Goal:…"/>
          <p:cNvSpPr txBox="1"/>
          <p:nvPr/>
        </p:nvSpPr>
        <p:spPr>
          <a:xfrm>
            <a:off x="4593726" y="1768726"/>
            <a:ext cx="3910486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