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 TABLE BEFORE CLASS.</a:t>
            </a:r>
          </a:p>
          <a:p>
            <a:pPr marL="187157" indent="-187157">
              <a:buSzPct val="100000"/>
              <a:buAutoNum type="arabicPeriod" startAt="1"/>
            </a:pPr>
            <a:r>
              <a:t>The first row increments by 1, the second row by 2, and so on.  The first column increments by 1, and so on.</a:t>
            </a:r>
          </a:p>
          <a:p>
            <a:pPr marL="187157" indent="-187157">
              <a:buSzPct val="100000"/>
              <a:buAutoNum type="arabicPeriod" startAt="1"/>
            </a:pPr>
            <a:r>
              <a:t>The “brute force solution” involves making a separate for loop for each row, changing the initial state of the counter, the increment and so on.  But we can also observe that this table is equivalent to…</a:t>
            </a:r>
            <a:br/>
            <a:r>
              <a:t>(1 2 3 4 5) X 1</a:t>
            </a:r>
            <a:br/>
            <a:r>
              <a:t>(1 2 3 4 5) X 2</a:t>
            </a:r>
            <a:br/>
            <a:r>
              <a:t>(1 2 3 4 5) X 3</a:t>
            </a:r>
            <a:br/>
            <a:r>
              <a:t>(1 2 3 4 5) X 4</a:t>
            </a:r>
            <a:br/>
            <a:r>
              <a:t>(1 2 3 4 5) X 5</a:t>
            </a:r>
            <a:br/>
            <a:r>
              <a:t>Believe it or not, this actually suggests a much simpler way to solve our problem.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+Why do you think it’s called nesting? because one is placed inside of the other?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execution count: 1 + 1 + n + 1 = 3 + n; = 13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Make a table of numbers with five columns where the numbers in each row are a multiple of the top row.</a:t>
            </a:r>
          </a:p>
          <a:p>
            <a:pPr marL="228600" indent="-228600">
              <a:buSzPct val="100000"/>
              <a:buAutoNum type="arabicPeriod" startAt="1"/>
            </a:pPr>
            <a:r>
              <a:t>Make a string and add 1 + 2. + 3 +4 +5. A loop could be useful with this.</a:t>
            </a:r>
          </a:p>
          <a:p>
            <a:pPr marL="228600" indent="-228600">
              <a:buSzPct val="100000"/>
              <a:buAutoNum type="arabicPeriod" startAt="1"/>
            </a:pPr>
            <a:r>
              <a:t>Multiple each number by 2.  </a:t>
            </a:r>
          </a:p>
          <a:p>
            <a:pPr/>
          </a:p>
          <a:p>
            <a:pPr/>
            <a:r>
              <a:t>for each number i in 1-5:</a:t>
            </a:r>
          </a:p>
          <a:p>
            <a:pPr/>
            <a:r>
              <a:t>	for each number j in 1-5:</a:t>
            </a:r>
          </a:p>
          <a:p>
            <a:pPr/>
            <a:r>
              <a:t>		add i*j to column</a:t>
            </a:r>
          </a:p>
          <a:p>
            <a:pPr/>
          </a:p>
          <a:p>
            <a:pPr/>
          </a:p>
          <a:p>
            <a:pPr/>
            <a:r>
              <a:t>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notes in bubble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50 25 12 6 3 1 = 6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3" name="Shape 3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BE SURE TO WRITE OUT A PLAN</a:t>
            </a:r>
          </a:p>
          <a:p>
            <a:pPr/>
            <a:r>
              <a:t>+How could you use .indexOf() to solve the password checker assignment? You could make a string containing all lower case letters.  and all digits 0-9. then you could check if a given character is in them because if not you’ll return -1.</a:t>
            </a:r>
          </a:p>
          <a:p>
            <a:pPr/>
            <a:r>
              <a:t>+</a:t>
            </a:r>
          </a:p>
          <a:p>
            <a:pPr/>
            <a:r>
              <a:t>+How is fixing grammar similar to the ‘remove’ method we discussed in the mini-lesson? It’s similar in that we want to make a new string with the corrected form of the input string.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rabicPeriod" startAt="1"/>
            </a:pPr>
            <a:r>
              <a:t>How many times does the for loop iterate? How many times does the while loop iterate? Why are they different? </a:t>
            </a:r>
          </a:p>
          <a:p>
            <a:pPr marL="233947" indent="-233947">
              <a:buSzPct val="100000"/>
              <a:buAutoNum type="arabicPeriod" startAt="1"/>
            </a:pPr>
            <a:r>
              <a:t>The for loop will iterate 5 times. The while loop will iterate 6 times. The while loop will iterate one more time because the inequality &lt;= is used instead of &lt;. The while loop will run when the variable = 5 whereas the for loop will not.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informal run-time comparison to analyze algorithmic efficiency?</a:t>
            </a:r>
            <a:endParaRPr b="0" sz="1200"/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11/23/21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10.2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23,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65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61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64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62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63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pic>
        <p:nvPicPr>
          <p:cNvPr id="2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5247" y="1069209"/>
            <a:ext cx="6244203" cy="30050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1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67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70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69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7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5235" y="1558751"/>
            <a:ext cx="5834678" cy="28243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0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76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79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77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78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57" y="1193932"/>
            <a:ext cx="5924543" cy="31981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8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84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87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85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86" name="Practice problem #3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#3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95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91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94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92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93" name="Practice problem #3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#3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pic>
        <p:nvPicPr>
          <p:cNvPr id="2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748" y="820392"/>
            <a:ext cx="7088352" cy="3777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oding to learn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683605">
              <a:defRPr b="0" sz="1764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</a:t>
            </a:r>
          </a:p>
          <a:p>
            <a:pPr defTabSz="683605">
              <a:defRPr b="0" sz="1512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Work on CodeHS exercises below. Make sure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write out a plan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before you start coding!</a:t>
            </a:r>
          </a:p>
        </p:txBody>
      </p:sp>
      <p:sp>
        <p:nvSpPr>
          <p:cNvPr id="299" name="CodeHS lesson 4.5"/>
          <p:cNvSpPr txBox="1"/>
          <p:nvPr/>
        </p:nvSpPr>
        <p:spPr>
          <a:xfrm>
            <a:off x="258664" y="1744204"/>
            <a:ext cx="2907426" cy="11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900">
                <a:solidFill>
                  <a:srgbClr val="012F7B"/>
                </a:solidFill>
              </a:defRPr>
            </a:pPr>
            <a:r>
              <a:t>CodeHS lesson 4.5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300" name="Algorithm…"/>
          <p:cNvSpPr txBox="1"/>
          <p:nvPr/>
        </p:nvSpPr>
        <p:spPr>
          <a:xfrm>
            <a:off x="4634960" y="1496362"/>
            <a:ext cx="1929728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301" name="Statement execution count…"/>
          <p:cNvSpPr txBox="1"/>
          <p:nvPr/>
        </p:nvSpPr>
        <p:spPr>
          <a:xfrm>
            <a:off x="4634960" y="2740962"/>
            <a:ext cx="1929728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1"/>
      <p:bldP build="whole" bldLvl="1" animBg="1" rev="0" advAuto="0" spid="301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Ho many times does this code iterate?…"/>
          <p:cNvSpPr txBox="1"/>
          <p:nvPr/>
        </p:nvSpPr>
        <p:spPr>
          <a:xfrm>
            <a:off x="778973" y="1600200"/>
            <a:ext cx="3278433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 many times does this code iterate?</a:t>
            </a:r>
          </a:p>
          <a:p>
            <a:pPr marL="187157" indent="-187157">
              <a:buSzPct val="100000"/>
              <a:buAutoNum type="arabicPeriod" startAt="1"/>
            </a:pPr>
            <a:r>
              <a:t>What are some differences between the for loop and the while loop in terms of iteration?</a:t>
            </a:r>
          </a:p>
        </p:txBody>
      </p:sp>
      <p:sp>
        <p:nvSpPr>
          <p:cNvPr id="306" name="exit ticket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050" y="1454150"/>
            <a:ext cx="3390900" cy="223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91" name="Below are two algorithms for finding someone with the same Birthday as you.  Which one do you think is more efficient? Explain why."/>
          <p:cNvSpPr txBox="1"/>
          <p:nvPr/>
        </p:nvSpPr>
        <p:spPr>
          <a:xfrm>
            <a:off x="283173" y="1656889"/>
            <a:ext cx="83051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Below are two algorithms for finding someone with the same Birthday as you.  Which one do you think is more </a:t>
            </a:r>
            <a:r>
              <a:rPr b="1">
                <a:solidFill>
                  <a:schemeClr val="accent1"/>
                </a:solidFill>
              </a:rPr>
              <a:t>efficient</a:t>
            </a:r>
            <a:r>
              <a:t>? Explain why.</a:t>
            </a:r>
          </a:p>
          <a:p>
            <a:pPr/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0454" y="2104627"/>
            <a:ext cx="3363092" cy="204956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6850" y="2104626"/>
            <a:ext cx="2431712" cy="235627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8624" y="2935653"/>
            <a:ext cx="2260318" cy="1023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HDW use informal run-time comparison to analyze algorithmic efficiency?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Efficient algorithms save time and money ($).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Test next week. Then writing classes. 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02" name="Algorithm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6857" y="1296210"/>
            <a:ext cx="4085134" cy="317449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tatement execution count…"/>
          <p:cNvSpPr txBox="1"/>
          <p:nvPr/>
        </p:nvSpPr>
        <p:spPr>
          <a:xfrm>
            <a:off x="530494" y="2722998"/>
            <a:ext cx="192972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  <p:bldP build="whole" bldLvl="1" animBg="1" rev="0" advAuto="0" spid="20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8875" y="1410249"/>
            <a:ext cx="6633049" cy="22144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09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2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10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1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14" name="Algorithm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6857" y="1595776"/>
            <a:ext cx="3711043" cy="30024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19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2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20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1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24" name="Algorithm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4278" y="1713043"/>
            <a:ext cx="4831092" cy="211933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tatement execution count…"/>
          <p:cNvSpPr txBox="1"/>
          <p:nvPr/>
        </p:nvSpPr>
        <p:spPr>
          <a:xfrm>
            <a:off x="517794" y="2029762"/>
            <a:ext cx="192972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grpSp>
        <p:nvGrpSpPr>
          <p:cNvPr id="234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30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3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31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2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782" y="2041567"/>
            <a:ext cx="4131218" cy="14778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41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778" t="0" r="0" b="0"/>
          <a:stretch>
            <a:fillRect/>
          </a:stretch>
        </p:blipFill>
        <p:spPr>
          <a:xfrm>
            <a:off x="4720309" y="1977804"/>
            <a:ext cx="4132110" cy="160535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246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42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45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43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44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2"/>
      <p:bldP build="whole" bldLvl="1" animBg="1" rev="0" advAuto="0" spid="2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1036" y="1489286"/>
            <a:ext cx="7324064" cy="27906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52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55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54" name="Practice problem #1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#1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