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Complete work for MP3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1/26/22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18.3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26 January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0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Marking Period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0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5187529" y="3336472"/>
            <a:ext cx="2864963" cy="1096163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MP1 requirements:…"/>
          <p:cNvSpPr txBox="1"/>
          <p:nvPr/>
        </p:nvSpPr>
        <p:spPr>
          <a:xfrm>
            <a:off x="554001" y="3403408"/>
            <a:ext cx="4479574" cy="10228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>
                <a:solidFill>
                  <a:schemeClr val="accent3"/>
                </a:solidFill>
              </a:defRPr>
            </a:pPr>
            <a:r>
              <a:t>print(): </a:t>
            </a:r>
            <a:r>
              <a:rPr>
                <a:solidFill>
                  <a:schemeClr val="accent5"/>
                </a:solidFill>
              </a:rPr>
              <a:t>Function that displays text on your screen.</a:t>
            </a:r>
            <a:endParaRPr>
              <a:solidFill>
                <a:schemeClr val="accent5"/>
              </a:solidFill>
            </a:endParaRPr>
          </a:p>
          <a:p>
            <a:pPr>
              <a:defRPr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that stores a value. Can contain a number (int or double), string, or any other datatype.   </a:t>
            </a:r>
          </a:p>
        </p:txBody>
      </p:sp>
      <p:sp>
        <p:nvSpPr>
          <p:cNvPr id="211" name="MP3 Goal:…"/>
          <p:cNvSpPr txBox="1"/>
          <p:nvPr/>
        </p:nvSpPr>
        <p:spPr>
          <a:xfrm>
            <a:off x="4722728" y="1388341"/>
            <a:ext cx="3481016" cy="14292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 </a:t>
            </a:r>
            <a:r>
              <a:t>(if you haven’t finished yet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</a:t>
            </a:r>
            <a:r>
              <a:rPr b="1"/>
              <a:t> unit 4: conditionals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1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