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4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A.</a:t>
            </a:r>
          </a:p>
          <a:p>
            <a:pPr marL="538594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B. radius. it’s used inside of the circle commmand. it’s updated with each iteration of a for loop to ovule in size. Number is used in the range for the formloop.</a:t>
            </a:r>
          </a:p>
          <a:p>
            <a:pPr marL="538594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C. Radius is passed as a parameter. Where it is used as the argument for circle() and forward()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variables and user input to customize our programs?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11/4/21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7.4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Nov. 4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82;p14"/>
          <p:cNvSpPr txBox="1"/>
          <p:nvPr>
            <p:ph type="body" sz="half" idx="1"/>
          </p:nvPr>
        </p:nvSpPr>
        <p:spPr>
          <a:xfrm>
            <a:off x="744778" y="1455855"/>
            <a:ext cx="3325505" cy="3069989"/>
          </a:xfrm>
          <a:prstGeom prst="rect">
            <a:avLst/>
          </a:prstGeom>
        </p:spPr>
        <p:txBody>
          <a:bodyPr/>
          <a:lstStyle/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Copy the definition in your </a:t>
            </a:r>
            <a:r>
              <a:rPr u="sng"/>
              <a:t>Python Glossary</a:t>
            </a:r>
            <a:r>
              <a:t>.</a:t>
            </a:r>
          </a:p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What variables do you notice in the program? How are they used?</a:t>
            </a:r>
          </a:p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Which variable seems to be a parameter? How is it being used?</a:t>
            </a: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1298556" y="488396"/>
            <a:ext cx="5572329" cy="913763"/>
            <a:chOff x="0" y="0"/>
            <a:chExt cx="5572328" cy="913762"/>
          </a:xfrm>
        </p:grpSpPr>
        <p:sp>
          <p:nvSpPr>
            <p:cNvPr id="204" name="Rectangle"/>
            <p:cNvSpPr/>
            <p:nvPr/>
          </p:nvSpPr>
          <p:spPr>
            <a:xfrm>
              <a:off x="-1" y="0"/>
              <a:ext cx="5572330" cy="91376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Do now…"/>
            <p:cNvSpPr txBox="1"/>
            <p:nvPr/>
          </p:nvSpPr>
          <p:spPr>
            <a:xfrm>
              <a:off x="11592" y="11592"/>
              <a:ext cx="5549144" cy="8905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755750">
                <a:defRPr sz="1900"/>
              </a:pPr>
              <a:r>
                <a:t>Do now</a:t>
              </a:r>
            </a:p>
            <a:p>
              <a:pPr defTabSz="755750">
                <a:defRPr sz="114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seat near the board. Get out your </a:t>
              </a:r>
              <a:r>
                <a:rPr b="1">
                  <a:solidFill>
                    <a:schemeClr val="accent1"/>
                  </a:solidFill>
                </a:rPr>
                <a:t>binder </a:t>
              </a:r>
              <a:r>
                <a:rPr>
                  <a:solidFill>
                    <a:schemeClr val="accent1"/>
                  </a:solidFill>
                </a:rPr>
                <a:t>and answer the </a:t>
              </a:r>
              <a:r>
                <a:rPr b="1">
                  <a:solidFill>
                    <a:schemeClr val="accent1"/>
                  </a:solidFill>
                </a:rPr>
                <a:t>do now</a:t>
              </a:r>
              <a:r>
                <a:rPr>
                  <a:solidFill>
                    <a:schemeClr val="accent1"/>
                  </a:solidFill>
                </a:rPr>
                <a:t> questions below. Show all work or answer each question with a complete sentence.</a:t>
              </a:r>
            </a:p>
          </p:txBody>
        </p:sp>
      </p:grpSp>
      <p:sp>
        <p:nvSpPr>
          <p:cNvPr id="207" name="parameters: Pieces of information you can give to functions when you define them."/>
          <p:cNvSpPr txBox="1"/>
          <p:nvPr/>
        </p:nvSpPr>
        <p:spPr>
          <a:xfrm>
            <a:off x="4735765" y="1455855"/>
            <a:ext cx="3568701" cy="812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Pieces of information you can give to functions when you define them. </a:t>
            </a:r>
          </a:p>
        </p:txBody>
      </p:sp>
      <p:pic>
        <p:nvPicPr>
          <p:cNvPr id="208" name="IMG_0064.png" descr="IMG_0064.png"/>
          <p:cNvPicPr>
            <a:picLocks noChangeAspect="1"/>
          </p:cNvPicPr>
          <p:nvPr/>
        </p:nvPicPr>
        <p:blipFill>
          <a:blip r:embed="rId3">
            <a:extLst/>
          </a:blip>
          <a:srcRect l="29724" t="23095" r="42147" b="49492"/>
          <a:stretch>
            <a:fillRect/>
          </a:stretch>
        </p:blipFill>
        <p:spPr>
          <a:xfrm>
            <a:off x="4783967" y="2389288"/>
            <a:ext cx="3214487" cy="2349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variables and user input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Variables and user input let us make our programs more sophisticated.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While loops!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6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21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8" name="Work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Work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220" name="MP1 requirements:…"/>
          <p:cNvSpPr txBox="1"/>
          <p:nvPr/>
        </p:nvSpPr>
        <p:spPr>
          <a:xfrm>
            <a:off x="4795787" y="1565973"/>
            <a:ext cx="3850830" cy="322582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Vocabulary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or container that holds a value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color(“red’): </a:t>
            </a:r>
            <a:r>
              <a:rPr>
                <a:solidFill>
                  <a:schemeClr val="accent5"/>
                </a:solidFill>
              </a:rPr>
              <a:t>Command that changes the color of tracey’s pen.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Pieces of information you can give to functions when you define them.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21" name="Weekly goal: Complete up through…"/>
          <p:cNvSpPr txBox="1"/>
          <p:nvPr/>
        </p:nvSpPr>
        <p:spPr>
          <a:xfrm>
            <a:off x="1022849" y="3832535"/>
            <a:ext cx="2749960" cy="413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t>Weekly goal: Complete up through</a:t>
            </a:r>
          </a:p>
          <a:p>
            <a:pPr>
              <a:defRPr>
                <a:solidFill>
                  <a:schemeClr val="accent4"/>
                </a:solidFill>
              </a:defRPr>
            </a:pPr>
            <a:r>
              <a:t>the end of CodeHS Unit 2!!!</a:t>
            </a:r>
          </a:p>
        </p:txBody>
      </p:sp>
      <p:sp>
        <p:nvSpPr>
          <p:cNvPr id="222" name="Google Shape;82;p14"/>
          <p:cNvSpPr txBox="1"/>
          <p:nvPr/>
        </p:nvSpPr>
        <p:spPr>
          <a:xfrm>
            <a:off x="839506" y="1403564"/>
            <a:ext cx="3116646" cy="224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MP1 requirements below.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7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9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3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5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