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effectively use control structures to automate computational processes?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2/14/22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3.1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14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22959">
              <a:lnSpc>
                <a:spcPct val="115000"/>
              </a:lnSpc>
              <a:defRPr b="1" sz="1619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Effectively use control structures to automate computational processes.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We learned about control structures in the tracy unit. Now we’re applying them in a wider variety of contexts. 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to solve computational problems.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1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9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0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3" name="Weekly Goal:…"/>
          <p:cNvSpPr txBox="1"/>
          <p:nvPr/>
        </p:nvSpPr>
        <p:spPr>
          <a:xfrm>
            <a:off x="4848179" y="1531166"/>
            <a:ext cx="3481017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6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unit 7 by Friday</a:t>
            </a:r>
          </a:p>
        </p:txBody>
      </p:sp>
      <p:sp>
        <p:nvSpPr>
          <p:cNvPr id="214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15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6" name="framing…"/>
          <p:cNvSpPr txBox="1"/>
          <p:nvPr/>
        </p:nvSpPr>
        <p:spPr>
          <a:xfrm>
            <a:off x="575119" y="3143262"/>
            <a:ext cx="7721223" cy="134429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358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Effectively use control structures to automate computational processes.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We learned about control structures in the tracy unit. Now we’re applying them in a wider variety of contexts. 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to solve computational problems.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6" grpId="2"/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1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3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