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Finish all lessons of Unit 5 on CodeHS</a:t>
            </a:r>
            <a:endParaRPr b="0" sz="1200"/>
          </a:p>
        </p:txBody>
      </p:sp>
      <p:sp>
        <p:nvSpPr>
          <p:cNvPr id="46" name="Dr. O’Brien. 1/24"/>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1/24</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18.1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197"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118;p19"/>
          <p:cNvGrpSpPr/>
          <p:nvPr/>
        </p:nvGrpSpPr>
        <p:grpSpPr>
          <a:xfrm>
            <a:off x="1449898" y="183715"/>
            <a:ext cx="5971665" cy="874270"/>
            <a:chOff x="0" y="0"/>
            <a:chExt cx="5971663" cy="874269"/>
          </a:xfrm>
        </p:grpSpPr>
        <p:sp>
          <p:nvSpPr>
            <p:cNvPr id="199"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2" name="Do now…"/>
            <p:cNvGrpSpPr/>
            <p:nvPr/>
          </p:nvGrpSpPr>
          <p:grpSpPr>
            <a:xfrm>
              <a:off x="11088" y="11088"/>
              <a:ext cx="5960575" cy="852093"/>
              <a:chOff x="-1" y="-1"/>
              <a:chExt cx="5960573" cy="852091"/>
            </a:xfrm>
          </p:grpSpPr>
          <p:sp>
            <p:nvSpPr>
              <p:cNvPr id="200"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1"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4"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5" name="Complete all of Unit 5 (Writing Classes) on CodeHS…"/>
          <p:cNvSpPr txBox="1"/>
          <p:nvPr/>
        </p:nvSpPr>
        <p:spPr>
          <a:xfrm>
            <a:off x="2914009" y="1227927"/>
            <a:ext cx="5946265" cy="6731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Complete all of </a:t>
            </a:r>
            <a:r>
              <a:rPr>
                <a:solidFill>
                  <a:schemeClr val="accent5"/>
                </a:solidFill>
              </a:rPr>
              <a:t>Unit 5 (Writing Classes)</a:t>
            </a:r>
            <a:r>
              <a:t> on CodeHS</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6"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07"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