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control structures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2/15/22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15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7 by Friday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  <p:bldP build="p" bldLvl="5" animBg="1" rev="0" advAuto="0" spid="21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