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145" y="35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see hand written notes for detailed solution.</a:t>
            </a:r>
          </a:p>
          <a:p>
            <a:pPr/>
            <a:r>
              <a:t>+Why is the line of best fit useful? x-hat represents the vector [m b], where m is slope and b y-int. If A and B represent the x and y variables from a data set, we can use the formula to find the line of best fit, as specified by m and b.</a:t>
            </a:r>
          </a:p>
          <a:p>
            <a:pPr/>
            <a:r>
              <a:t>+How do I find A and B? First represent your data as a table/graph. Then create a system of equations and a matrix equation AX=B. </a:t>
            </a:r>
          </a:p>
          <a:p>
            <a:pPr/>
            <a:r>
              <a:t>+How do I calculate x-hat? Use the desmos matrix calculator (up on google classroom).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final project: How many paperclips should be attached to a paper plane?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June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Take out your notebook. Copy Date and goal.…"/>
          <p:cNvSpPr txBox="1"/>
          <p:nvPr>
            <p:ph type="body" sz="half" idx="1"/>
          </p:nvPr>
        </p:nvSpPr>
        <p:spPr>
          <a:xfrm>
            <a:off x="352711" y="1638051"/>
            <a:ext cx="4849197" cy="3002403"/>
          </a:xfrm>
          <a:prstGeom prst="rect">
            <a:avLst/>
          </a:prstGeom>
        </p:spPr>
        <p:txBody>
          <a:bodyPr/>
          <a:lstStyle/>
          <a:p>
            <a:pPr/>
            <a:r>
              <a:t>Take out your notebook. Copy Date and goal.</a:t>
            </a:r>
          </a:p>
          <a:p>
            <a:pPr/>
            <a:r>
              <a:t>Read through the </a:t>
            </a:r>
            <a:r>
              <a:rPr b="1"/>
              <a:t>Final Project </a:t>
            </a:r>
            <a:r>
              <a:t>handout. Underline key info.</a:t>
            </a:r>
          </a:p>
          <a:p>
            <a:pPr/>
            <a:r>
              <a:t>In your notes, write down any questions you have. You probably have at least one!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885" y="2200078"/>
            <a:ext cx="3194469" cy="1878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sp>
        <p:nvSpPr>
          <p:cNvPr id="208" name="What? use linear algebra to find the best linear equation to represent real world data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 defTabSz="822959">
              <a:buClrTx/>
              <a:buSzTx/>
              <a:buFontTx/>
              <a:buNone/>
              <a:defRPr sz="1619">
                <a:solidFill>
                  <a:srgbClr val="E22400"/>
                </a:solidFill>
              </a:defRPr>
            </a:pPr>
          </a:p>
          <a:p>
            <a:pPr marL="411479" indent="-308609" defTabSz="822959">
              <a:buSzPts val="1600"/>
              <a:defRPr b="1" sz="1619"/>
            </a:pPr>
            <a:r>
              <a:t>What? </a:t>
            </a:r>
            <a:r>
              <a:rPr b="0"/>
              <a:t>use linear algebra to find the best linear equation to represent real world data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Why? </a:t>
            </a:r>
            <a:r>
              <a:rPr b="0"/>
              <a:t>This is the moment we’ve all been waiting for! Solving least squares problems with linear algebra.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Where to? </a:t>
            </a:r>
            <a:r>
              <a:rPr b="0"/>
              <a:t>Practice with the least squares formula, then the final project.2@</a:t>
            </a:r>
          </a:p>
        </p:txBody>
      </p:sp>
      <p:sp>
        <p:nvSpPr>
          <p:cNvPr id="209" name="Column space of a matrix M…"/>
          <p:cNvSpPr txBox="1"/>
          <p:nvPr/>
        </p:nvSpPr>
        <p:spPr>
          <a:xfrm>
            <a:off x="5452883" y="1040341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321996" y="355994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7" name="Be sure to……"/>
          <p:cNvSpPr txBox="1"/>
          <p:nvPr/>
        </p:nvSpPr>
        <p:spPr>
          <a:xfrm>
            <a:off x="568267" y="1209260"/>
            <a:ext cx="71235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a partner and work on final project!</a:t>
            </a: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Let Dr. O’Brien know if you have any questions!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9885" y="1831778"/>
            <a:ext cx="4127373" cy="2426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