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———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Final project.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knowledge of control structures and data types to make a word game?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6/8/22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18.4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June 8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278923" y="1281203"/>
            <a:ext cx="3632946" cy="924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Carefully read the announcements (</a:t>
            </a:r>
            <a14:m>
              <m:oMath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⇒</m:t>
                </m:r>
              </m:oMath>
            </a14:m>
            <a:r>
              <a:t>)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seat near a computer. Work for </a:t>
            </a:r>
            <a:r>
              <a:rPr b="1">
                <a:solidFill>
                  <a:schemeClr val="accent1"/>
                </a:solidFill>
              </a:rPr>
              <a:t>five minutes </a:t>
            </a:r>
            <a:r>
              <a:rPr>
                <a:solidFill>
                  <a:schemeClr val="accent1"/>
                </a:solidFill>
              </a:rPr>
              <a:t>at a volume zero.</a:t>
            </a:r>
          </a:p>
        </p:txBody>
      </p:sp>
      <p:sp>
        <p:nvSpPr>
          <p:cNvPr id="204" name="Announcements…"/>
          <p:cNvSpPr txBox="1"/>
          <p:nvPr/>
        </p:nvSpPr>
        <p:spPr>
          <a:xfrm>
            <a:off x="5228492" y="712356"/>
            <a:ext cx="3333058" cy="164518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Announcements</a:t>
            </a:r>
          </a:p>
          <a:p>
            <a:pPr marL="228600" indent="-228600">
              <a:buSzPct val="100000"/>
              <a:buChar char="•"/>
              <a:defRPr>
                <a:solidFill>
                  <a:srgbClr val="5E30EB"/>
                </a:solidFill>
              </a:defRPr>
            </a:pPr>
            <a:r>
              <a:t>Try to finish all work by </a:t>
            </a:r>
            <a:r>
              <a:rPr b="1"/>
              <a:t>Tuesday, June 14th</a:t>
            </a:r>
            <a:r>
              <a:t>!!!</a:t>
            </a:r>
          </a:p>
          <a:p>
            <a:pPr marL="228600" indent="-228600">
              <a:buSzPct val="100000"/>
              <a:buChar char="•"/>
              <a:defRPr>
                <a:solidFill>
                  <a:srgbClr val="5E30EB"/>
                </a:solidFill>
              </a:defRPr>
            </a:pPr>
            <a:r>
              <a:t>Today is a </a:t>
            </a:r>
            <a:r>
              <a:rPr b="1"/>
              <a:t>participation day</a:t>
            </a:r>
            <a:r>
              <a:t>!</a:t>
            </a:r>
            <a:r>
              <a:rPr b="1"/>
              <a:t> </a:t>
            </a:r>
            <a:r>
              <a:t>You’ll get full credit for consistently working hard. If you leave early or loiter by the door before the bell rings, </a:t>
            </a:r>
            <a:r>
              <a:rPr u="sng"/>
              <a:t>you’ll lose participation points!!!!</a:t>
            </a:r>
          </a:p>
        </p:txBody>
      </p:sp>
      <p:sp>
        <p:nvSpPr>
          <p:cNvPr id="205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5950" y="2467625"/>
            <a:ext cx="2091675" cy="2091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1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9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0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2" name="be sure to:"/>
          <p:cNvSpPr txBox="1"/>
          <p:nvPr/>
        </p:nvSpPr>
        <p:spPr>
          <a:xfrm>
            <a:off x="1236490" y="1257863"/>
            <a:ext cx="12128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3" name="Google Shape;82;p14"/>
          <p:cNvSpPr txBox="1"/>
          <p:nvPr/>
        </p:nvSpPr>
        <p:spPr>
          <a:xfrm>
            <a:off x="1095869" y="1609175"/>
            <a:ext cx="2990678" cy="149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4" name="MP3 Goals:…"/>
          <p:cNvSpPr txBox="1"/>
          <p:nvPr/>
        </p:nvSpPr>
        <p:spPr>
          <a:xfrm>
            <a:off x="4565543" y="1527426"/>
            <a:ext cx="3910485" cy="30988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Goals:</a:t>
            </a:r>
            <a:r>
              <a:t> </a:t>
            </a:r>
          </a:p>
          <a:p>
            <a:pPr marL="457200" indent="-317500" defTabSz="457200">
              <a:buClr>
                <a:srgbClr val="3C4043"/>
              </a:buClr>
              <a:buSzPct val="100000"/>
              <a:buFont typeface="Helvetica"/>
              <a:buChar char="•"/>
              <a:defRPr>
                <a:solidFill>
                  <a:srgbClr val="3C404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Finish up through unit 9, CodeHS</a:t>
            </a:r>
          </a:p>
          <a:p>
            <a:pPr marL="457200" indent="-317500" defTabSz="457200">
              <a:buClr>
                <a:srgbClr val="3C4043"/>
              </a:buClr>
              <a:buSzPct val="100000"/>
              <a:buFont typeface="Helvetica"/>
              <a:buChar char="•"/>
              <a:defRPr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rPr u="none">
                <a:solidFill>
                  <a:srgbClr val="3C4043"/>
                </a:solidFill>
              </a:rPr>
              <a:t>Complete </a:t>
            </a:r>
            <a:r>
              <a:rPr b="1" u="none">
                <a:solidFill>
                  <a:srgbClr val="3C4043"/>
                </a:solidFill>
              </a:rPr>
              <a:t>Intro to Python Word Game </a:t>
            </a:r>
            <a:r>
              <a:rPr u="none">
                <a:solidFill>
                  <a:srgbClr val="3C4043"/>
                </a:solidFill>
              </a:rPr>
              <a:t>Google Form</a:t>
            </a:r>
            <a:endParaRPr u="none">
              <a:solidFill>
                <a:srgbClr val="3C4043"/>
              </a:solidFill>
            </a:endParaRPr>
          </a:p>
          <a:p>
            <a:pPr marL="457200" indent="-317500" defTabSz="457200">
              <a:buClr>
                <a:srgbClr val="3C4043"/>
              </a:buClr>
              <a:buSzPct val="100000"/>
              <a:buFont typeface="Helvetica"/>
              <a:buChar char="•"/>
              <a:defRPr b="1">
                <a:solidFill>
                  <a:srgbClr val="3C404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Complete </a:t>
            </a:r>
            <a:r>
              <a:t>Python Word Game Part 1</a:t>
            </a:r>
            <a:r>
              <a:rPr b="0"/>
              <a:t> (CodeHS)</a:t>
            </a:r>
            <a:endParaRPr b="0"/>
          </a:p>
          <a:p>
            <a:pPr marL="457200" indent="-317500" defTabSz="457200">
              <a:buClr>
                <a:srgbClr val="3C4043"/>
              </a:buClr>
              <a:buSzPct val="100000"/>
              <a:buFont typeface="Helvetica"/>
              <a:buChar char="•"/>
              <a:defRPr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rPr u="none">
                <a:solidFill>
                  <a:srgbClr val="3C4043"/>
                </a:solidFill>
              </a:rPr>
              <a:t>Complete </a:t>
            </a:r>
            <a:r>
              <a:rPr b="1" u="none">
                <a:solidFill>
                  <a:srgbClr val="3C4043"/>
                </a:solidFill>
              </a:rPr>
              <a:t>Python Word Game: Getting to know Part 2</a:t>
            </a:r>
            <a:endParaRPr u="none">
              <a:solidFill>
                <a:srgbClr val="3C4043"/>
              </a:solidFill>
            </a:endParaRPr>
          </a:p>
          <a:p>
            <a:pPr marL="457200" indent="-317500" defTabSz="457200">
              <a:buClr>
                <a:srgbClr val="3C4043"/>
              </a:buClr>
              <a:buSzPct val="100000"/>
              <a:buFont typeface="Helvetica"/>
              <a:buChar char="•"/>
              <a:defRPr>
                <a:solidFill>
                  <a:srgbClr val="3C404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Complete </a:t>
            </a:r>
            <a:r>
              <a:rPr b="1"/>
              <a:t>Python Word Game Part 2a</a:t>
            </a:r>
            <a:r>
              <a:t>. Do Coding on CodeHS, then write paragraph explaining your work</a:t>
            </a:r>
          </a:p>
          <a:p>
            <a:pPr marL="457200" indent="-317500" defTabSz="457200">
              <a:buClr>
                <a:srgbClr val="3C4043"/>
              </a:buClr>
              <a:buSzPct val="100000"/>
              <a:buFont typeface="Helvetica"/>
              <a:buChar char="•"/>
              <a:defRPr>
                <a:solidFill>
                  <a:srgbClr val="3C404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 Complete </a:t>
            </a:r>
            <a:r>
              <a:rPr b="1"/>
              <a:t>Python Word Game Part 2b</a:t>
            </a:r>
            <a:r>
              <a:t>. Do Coding on CodeHS, then write paragraph explaining your work</a:t>
            </a:r>
          </a:p>
        </p:txBody>
      </p:sp>
      <p:sp>
        <p:nvSpPr>
          <p:cNvPr id="215" name="Announcements…"/>
          <p:cNvSpPr txBox="1"/>
          <p:nvPr/>
        </p:nvSpPr>
        <p:spPr>
          <a:xfrm>
            <a:off x="89863" y="3264074"/>
            <a:ext cx="4437182" cy="121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Announcements</a:t>
            </a:r>
          </a:p>
          <a:p>
            <a:pPr marL="228600" indent="-228600">
              <a:buSzPct val="100000"/>
              <a:buChar char="•"/>
              <a:defRPr>
                <a:solidFill>
                  <a:srgbClr val="5E30EB"/>
                </a:solidFill>
              </a:defRPr>
            </a:pPr>
            <a:r>
              <a:t>Try to finish all work by </a:t>
            </a:r>
            <a:r>
              <a:rPr b="1"/>
              <a:t>Tuesday, June 14th</a:t>
            </a:r>
            <a:r>
              <a:t>!!!</a:t>
            </a:r>
          </a:p>
          <a:p>
            <a:pPr marL="228600" indent="-228600">
              <a:buSzPct val="100000"/>
              <a:buChar char="•"/>
              <a:defRPr>
                <a:solidFill>
                  <a:srgbClr val="5E30EB"/>
                </a:solidFill>
              </a:defRPr>
            </a:pPr>
            <a:r>
              <a:t>Today is a </a:t>
            </a:r>
            <a:r>
              <a:rPr b="1"/>
              <a:t>participation day</a:t>
            </a:r>
            <a:r>
              <a:t>!</a:t>
            </a:r>
            <a:r>
              <a:rPr b="1"/>
              <a:t> </a:t>
            </a:r>
            <a:r>
              <a:t>You’ll get full credit for consistently working hard. If you leave early or loiter by the door before the bell rings, </a:t>
            </a:r>
            <a:r>
              <a:rPr u="sng"/>
              <a:t>you’ll lose participation points!!!!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0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2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