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0.5 - 0.5x</a:t>
            </a:r>
          </a:p>
          <a:p>
            <a:pPr/>
          </a:p>
          <a:p>
            <a:pPr/>
            <a:r>
              <a:t>5x - 4(0.5 - 0.5x) = -23</a:t>
            </a:r>
          </a:p>
          <a:p>
            <a:pPr/>
            <a:r>
              <a:t>5x -2 + 2x = -23</a:t>
            </a:r>
          </a:p>
          <a:p>
            <a:pPr/>
          </a:p>
          <a:p>
            <a:pPr/>
            <a:r>
              <a:t>3x = 25</a:t>
            </a:r>
          </a:p>
          <a:p>
            <a:pPr/>
            <a:r>
              <a:t>x = 25/3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  <a:r>
              <a:t>solve for y in (1):</a:t>
            </a:r>
          </a:p>
          <a:p>
            <a:pPr/>
          </a:p>
          <a:p>
            <a:pPr/>
            <a:r>
              <a:t>y = 4 - x</a:t>
            </a:r>
          </a:p>
          <a:p>
            <a:pPr/>
          </a:p>
          <a:p>
            <a:pPr/>
            <a:r>
              <a:t>substitute y into (2):</a:t>
            </a:r>
          </a:p>
          <a:p>
            <a:pPr/>
          </a:p>
          <a:p>
            <a:pPr/>
            <a:r>
              <a:t>//write (2)</a:t>
            </a:r>
          </a:p>
          <a:p>
            <a:pPr/>
            <a:r>
              <a:t>x - y = 2.  </a:t>
            </a:r>
          </a:p>
          <a:p>
            <a:pPr/>
            <a:r>
              <a:t>//subsitute 4-x </a:t>
            </a:r>
          </a:p>
          <a:p>
            <a:pPr/>
            <a:r>
              <a:t>x - (4 -x) = 2</a:t>
            </a:r>
          </a:p>
          <a:p>
            <a:pPr/>
            <a:r>
              <a:t>//distribute -</a:t>
            </a:r>
          </a:p>
          <a:p>
            <a:pPr/>
            <a:r>
              <a:t>x - 4 + x = 2</a:t>
            </a:r>
          </a:p>
          <a:p>
            <a:pPr/>
            <a:r>
              <a:t>//combine like terms and solve</a:t>
            </a:r>
          </a:p>
          <a:p>
            <a:pPr/>
            <a:r>
              <a:t>2x - 4 = 2</a:t>
            </a:r>
          </a:p>
          <a:p>
            <a:pPr/>
            <a:r>
              <a:t>2x = 6</a:t>
            </a:r>
          </a:p>
          <a:p>
            <a:pPr/>
            <a:r>
              <a:t>x = 3</a:t>
            </a:r>
          </a:p>
          <a:p>
            <a:pPr/>
          </a:p>
          <a:p>
            <a:pPr/>
            <a:r>
              <a:t>//**back-substitute** 3 into (1)</a:t>
            </a:r>
          </a:p>
          <a:p>
            <a:pPr/>
            <a:r>
              <a:t>//write revised (1)</a:t>
            </a:r>
          </a:p>
          <a:p>
            <a:pPr/>
            <a:r>
              <a:t>y = 4 - x </a:t>
            </a:r>
          </a:p>
          <a:p>
            <a:pPr/>
            <a:r>
              <a:t>//y = 4 - 3 </a:t>
            </a:r>
          </a:p>
          <a:p>
            <a:pPr/>
            <a:r>
              <a:t>y = 1</a:t>
            </a:r>
          </a:p>
          <a:p>
            <a:pPr/>
          </a:p>
          <a:p>
            <a:pPr/>
            <a:r>
              <a:t>solution: (3,1).</a:t>
            </a:r>
          </a:p>
          <a:p>
            <a:pPr/>
          </a:p>
          <a:p>
            <a:pPr/>
            <a:r>
              <a:t>+How do we check this solution?</a:t>
            </a:r>
          </a:p>
          <a:p>
            <a:pPr/>
          </a:p>
          <a:p>
            <a:pPr/>
            <a:r>
              <a:t>plug solution into each eq.</a:t>
            </a:r>
          </a:p>
          <a:p>
            <a:pPr/>
          </a:p>
          <a:p>
            <a:pPr/>
            <a:r>
              <a:t>x + y = 4</a:t>
            </a:r>
          </a:p>
          <a:p>
            <a:pPr/>
            <a:r>
              <a:t>3 + 1 = 4 </a:t>
            </a:r>
          </a:p>
          <a:p>
            <a:pPr/>
          </a:p>
          <a:p>
            <a:pPr/>
            <a:r>
              <a:t>3 - 1 = 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</a:p>
          <a:p>
            <a:pPr/>
            <a:r>
              <a:t>two-solution case.</a:t>
            </a:r>
          </a:p>
          <a:p>
            <a:pPr/>
            <a:r>
              <a:t>//solve (2) for y</a:t>
            </a:r>
          </a:p>
          <a:p>
            <a:pPr/>
            <a:r>
              <a:t>y = 2x + 1</a:t>
            </a:r>
          </a:p>
          <a:p>
            <a:pPr/>
          </a:p>
          <a:p>
            <a:pPr/>
            <a:r>
              <a:t>//write (1), substitute, and distribute - </a:t>
            </a:r>
          </a:p>
          <a:p>
            <a:pPr/>
            <a:r>
              <a:t>x^2 + 4x - y = 7</a:t>
            </a:r>
          </a:p>
          <a:p>
            <a:pPr/>
            <a:r>
              <a:t>x^2 + 4x - (2x+ 1) = 7</a:t>
            </a:r>
          </a:p>
          <a:p>
            <a:pPr/>
            <a:r>
              <a:t>x^2 + 4x -2x - 1 = 7</a:t>
            </a:r>
          </a:p>
          <a:p>
            <a:pPr/>
            <a:r>
              <a:t>//combine like terms and solve</a:t>
            </a:r>
          </a:p>
          <a:p>
            <a:pPr/>
            <a:r>
              <a:t>x^2 +2x - 1 = 7</a:t>
            </a:r>
          </a:p>
          <a:p>
            <a:pPr/>
            <a:r>
              <a:t>x^2 + 2x -8 = 0</a:t>
            </a:r>
          </a:p>
          <a:p>
            <a:pPr/>
            <a:r>
              <a:t>(x+4)(x-2) = 0</a:t>
            </a:r>
          </a:p>
          <a:p>
            <a:pPr/>
          </a:p>
          <a:p>
            <a:pPr/>
            <a:r>
              <a:t>x = -4,2</a:t>
            </a:r>
          </a:p>
          <a:p>
            <a:pPr/>
          </a:p>
          <a:p>
            <a:pPr/>
            <a:r>
              <a:t>//back substitute both values into (2)</a:t>
            </a:r>
          </a:p>
          <a:p>
            <a:pPr/>
            <a:r>
              <a:t>y = 2(-4) + 1 = -7</a:t>
            </a:r>
          </a:p>
          <a:p>
            <a:pPr/>
          </a:p>
          <a:p>
            <a:pPr/>
            <a:r>
              <a:t>solution 1: (-4,-7)</a:t>
            </a:r>
          </a:p>
          <a:p>
            <a:pPr/>
          </a:p>
          <a:p>
            <a:pPr/>
            <a:r>
              <a:t>y = 2(2) + 1 = 5</a:t>
            </a:r>
          </a:p>
          <a:p>
            <a:pPr/>
          </a:p>
          <a:p>
            <a:pPr/>
            <a:r>
              <a:t>solution 2: (2,5)</a:t>
            </a:r>
          </a:p>
          <a:p>
            <a:pPr/>
          </a:p>
          <a:p>
            <a:pPr/>
            <a:r>
              <a:t>Check. </a:t>
            </a:r>
          </a:p>
          <a:p>
            <a:pPr/>
          </a:p>
          <a:p>
            <a:pPr/>
            <a:r>
              <a:t>NO SOLUTIONS</a:t>
            </a:r>
          </a:p>
          <a:p>
            <a:pPr/>
            <a:r>
              <a:t>y = 4 -x // solve  (1) for y</a:t>
            </a:r>
          </a:p>
          <a:p>
            <a:pPr/>
            <a:r>
              <a:t>x^2 +4 - x  = 3</a:t>
            </a:r>
          </a:p>
          <a:p>
            <a:pPr/>
            <a:r>
              <a:t>x^2 - x + 1 = 0</a:t>
            </a:r>
          </a:p>
          <a:p>
            <a:pPr/>
          </a:p>
          <a:p>
            <a:pPr/>
            <a:r>
              <a:t>//quadratic form.</a:t>
            </a:r>
          </a:p>
          <a:p>
            <a:pPr/>
            <a:r>
              <a:t>x = ((-1) +/- sqrt( 1 - 4(1)(1))  ) / (2)</a:t>
            </a:r>
          </a:p>
          <a:p>
            <a:pPr/>
          </a:p>
          <a:p>
            <a:pPr/>
            <a:r>
              <a:t>This gets us a negative sqrt, so no real solutions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WORK BELOW IN BOARD. // INDICATES COMMENT (RIGHT SIDE OF BOARD):</a:t>
            </a:r>
          </a:p>
          <a:p>
            <a:pPr/>
          </a:p>
          <a:p>
            <a:pPr/>
            <a:r>
              <a:t>two-solution case.</a:t>
            </a:r>
          </a:p>
          <a:p>
            <a:pPr/>
            <a:r>
              <a:t>//solve (2) for y</a:t>
            </a:r>
          </a:p>
          <a:p>
            <a:pPr/>
            <a:r>
              <a:t>y = 2x + 1</a:t>
            </a:r>
          </a:p>
          <a:p>
            <a:pPr/>
          </a:p>
          <a:p>
            <a:pPr/>
            <a:r>
              <a:t>//write (1), substitute, and distribute - </a:t>
            </a:r>
          </a:p>
          <a:p>
            <a:pPr/>
            <a:r>
              <a:t>x^2 + 4x - y = 7</a:t>
            </a:r>
          </a:p>
          <a:p>
            <a:pPr/>
            <a:r>
              <a:t>x^2 + 4x - (2x+ 1) = 7</a:t>
            </a:r>
          </a:p>
          <a:p>
            <a:pPr/>
            <a:r>
              <a:t>x^2 + 4x -2x - 1 = 7</a:t>
            </a:r>
          </a:p>
          <a:p>
            <a:pPr/>
            <a:r>
              <a:t>//combine like terms and solve</a:t>
            </a:r>
          </a:p>
          <a:p>
            <a:pPr/>
            <a:r>
              <a:t>x^2 +2x - 1 = 7</a:t>
            </a:r>
          </a:p>
          <a:p>
            <a:pPr/>
            <a:r>
              <a:t>x^2 + 2x -8 = 0</a:t>
            </a:r>
          </a:p>
          <a:p>
            <a:pPr/>
            <a:r>
              <a:t>(x+4)(x-2) = 0</a:t>
            </a:r>
          </a:p>
          <a:p>
            <a:pPr/>
          </a:p>
          <a:p>
            <a:pPr/>
            <a:r>
              <a:t>x = -4,2</a:t>
            </a:r>
          </a:p>
          <a:p>
            <a:pPr/>
          </a:p>
          <a:p>
            <a:pPr/>
            <a:r>
              <a:t>//back substitute both values into (2)</a:t>
            </a:r>
          </a:p>
          <a:p>
            <a:pPr/>
            <a:r>
              <a:t>y = 2(-4) + 1 = -7</a:t>
            </a:r>
          </a:p>
          <a:p>
            <a:pPr/>
          </a:p>
          <a:p>
            <a:pPr/>
            <a:r>
              <a:t>solution 1: (-4,-7)</a:t>
            </a:r>
          </a:p>
          <a:p>
            <a:pPr/>
          </a:p>
          <a:p>
            <a:pPr/>
            <a:r>
              <a:t>y = 2(2) + 1 = 5</a:t>
            </a:r>
          </a:p>
          <a:p>
            <a:pPr/>
          </a:p>
          <a:p>
            <a:pPr/>
            <a:r>
              <a:t>solution 2: (2,5)</a:t>
            </a:r>
          </a:p>
          <a:p>
            <a:pPr/>
          </a:p>
          <a:p>
            <a:pPr/>
            <a:r>
              <a:t>Check. </a:t>
            </a:r>
          </a:p>
          <a:p>
            <a:pPr/>
          </a:p>
          <a:p>
            <a:pPr/>
            <a:r>
              <a:t>NO SOLUTIONS</a:t>
            </a:r>
          </a:p>
          <a:p>
            <a:pPr/>
            <a:r>
              <a:t>y = 4 -x // solve  (1) for y</a:t>
            </a:r>
          </a:p>
          <a:p>
            <a:pPr/>
            <a:r>
              <a:t>x^2 +4 - x  = 3</a:t>
            </a:r>
          </a:p>
          <a:p>
            <a:pPr/>
            <a:r>
              <a:t>x^2 - x + 1 = 0</a:t>
            </a:r>
          </a:p>
          <a:p>
            <a:pPr/>
          </a:p>
          <a:p>
            <a:pPr/>
            <a:r>
              <a:t>//quadratic form.</a:t>
            </a:r>
          </a:p>
          <a:p>
            <a:pPr/>
            <a:r>
              <a:t>x = ((-1) +/- sqrt( 1 - 4(1)(1))  ) / (2)</a:t>
            </a:r>
          </a:p>
          <a:p>
            <a:pPr/>
          </a:p>
          <a:p>
            <a:pPr/>
            <a:r>
              <a:t>This gets us a negative sqrt, so no real solutions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= length</a:t>
            </a:r>
          </a:p>
          <a:p>
            <a:pPr/>
            <a:r>
              <a:t>y = width</a:t>
            </a:r>
          </a:p>
          <a:p>
            <a:pPr/>
          </a:p>
          <a:p>
            <a:pPr/>
            <a:r>
              <a:t>2x + 2y = 40</a:t>
            </a:r>
          </a:p>
          <a:p>
            <a:pPr/>
          </a:p>
          <a:p>
            <a:pPr/>
            <a:r>
              <a:t>xy = 96</a:t>
            </a:r>
          </a:p>
          <a:p>
            <a:pPr/>
          </a:p>
          <a:p>
            <a:pPr/>
          </a:p>
          <a:p>
            <a:pPr/>
            <a:r>
              <a:t>y = 20 - x</a:t>
            </a:r>
          </a:p>
          <a:p>
            <a:pPr/>
          </a:p>
          <a:p>
            <a:pPr/>
          </a:p>
          <a:p>
            <a:pPr/>
            <a:r>
              <a:t>x(20 -x) = 96</a:t>
            </a:r>
          </a:p>
          <a:p>
            <a:pPr/>
            <a:r>
              <a:t>20x - x^2 -96 = 0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next two pages for preplanened qs and solutions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R(x) = 0.65x + 10000</a:t>
            </a:r>
          </a:p>
          <a:p>
            <a:pPr/>
            <a:r>
              <a:t>C(x) = 1.2x</a:t>
            </a:r>
          </a:p>
          <a:p>
            <a:pPr/>
          </a:p>
          <a:p>
            <a:pPr/>
            <a:r>
              <a:t>We want to know hwen C(x) = R(x) in other words</a:t>
            </a:r>
          </a:p>
          <a:p>
            <a:pPr/>
            <a:r>
              <a:t>C(x) = 0.65x + 10000</a:t>
            </a:r>
          </a:p>
          <a:p>
            <a:pPr/>
            <a:r>
              <a:t>C(x) = 1.2x</a:t>
            </a:r>
          </a:p>
          <a:p>
            <a:pPr/>
          </a:p>
          <a:p>
            <a:pPr/>
            <a:r>
              <a:t>subsitution:</a:t>
            </a:r>
          </a:p>
          <a:p>
            <a:pPr/>
          </a:p>
          <a:p>
            <a:pPr/>
            <a:r>
              <a:t>1.2x = 0.65x + 10000</a:t>
            </a:r>
          </a:p>
          <a:p>
            <a:pPr/>
            <a:r>
              <a:t>0.55x = 10000</a:t>
            </a:r>
          </a:p>
          <a:p>
            <a:pPr/>
            <a:r>
              <a:t>x = 10000/0.55 = 18181.8181818</a:t>
            </a:r>
          </a:p>
          <a:p>
            <a:pPr/>
          </a:p>
          <a:p>
            <a:pPr/>
            <a:r>
              <a:t>About 1818 bags of chips need to be sold for the company to break even.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 = amount invested in fund 1</a:t>
            </a:r>
          </a:p>
          <a:p>
            <a:pPr/>
            <a:r>
              <a:t>y = amount invested in fund 2</a:t>
            </a:r>
          </a:p>
          <a:p>
            <a:pPr/>
          </a:p>
          <a:p>
            <a:pPr/>
            <a:r>
              <a:t>x + y = 12000 (eq. 1)</a:t>
            </a:r>
          </a:p>
          <a:p>
            <a:pPr/>
          </a:p>
          <a:p>
            <a:pPr/>
            <a:r>
              <a:t>0.09*x + 0.11*y = 1180</a:t>
            </a:r>
          </a:p>
          <a:p>
            <a:pPr/>
          </a:p>
          <a:p>
            <a:pPr/>
            <a:r>
              <a:t>+HDW apply substitution to solve this system?</a:t>
            </a:r>
          </a:p>
          <a:p>
            <a:pPr/>
          </a:p>
          <a:p>
            <a:pPr/>
            <a:r>
              <a:t>could go in either direction</a:t>
            </a:r>
          </a:p>
          <a:p>
            <a:pPr/>
          </a:p>
          <a:p>
            <a:pPr/>
            <a:r>
              <a:t>y = 12000 - x</a:t>
            </a:r>
          </a:p>
          <a:p>
            <a:pPr/>
          </a:p>
          <a:p>
            <a:pPr/>
            <a:r>
              <a:t>0.09x + 0.11(12000 - x) = 1180</a:t>
            </a:r>
          </a:p>
          <a:p>
            <a:pPr/>
            <a:r>
              <a:t>0.09x + 1320 - 0.11x = 1180</a:t>
            </a:r>
          </a:p>
          <a:p>
            <a:pPr/>
            <a:r>
              <a:t>-0.02x = -140</a:t>
            </a:r>
          </a:p>
          <a:p>
            <a:pPr/>
            <a:r>
              <a:t>x = 7000</a:t>
            </a:r>
          </a:p>
          <a:p>
            <a:pPr/>
          </a:p>
          <a:p>
            <a:pPr/>
            <a:r>
              <a:t>y = 12000 - 7000 = 5000</a:t>
            </a:r>
          </a:p>
          <a:p>
            <a:pPr/>
          </a:p>
          <a:p>
            <a:pPr/>
            <a:r>
              <a:t>solution: (7000, 5000)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substitution method to solve real world problems?</a:t>
            </a:r>
          </a:p>
        </p:txBody>
      </p:sp>
      <p:sp>
        <p:nvSpPr>
          <p:cNvPr id="45" name="Dr. O’Brien  2/3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2/3/22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dependent work: Work on each problem. Show all work. Be prepared to share out"/>
          <p:cNvSpPr txBox="1"/>
          <p:nvPr/>
        </p:nvSpPr>
        <p:spPr>
          <a:xfrm>
            <a:off x="2407562" y="487499"/>
            <a:ext cx="5385362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  <a:r>
              <a:t>Independent work: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Work on each problem. Show all work. Be prepared to share out</a:t>
            </a:r>
          </a:p>
        </p:txBody>
      </p:sp>
      <p:sp>
        <p:nvSpPr>
          <p:cNvPr id="229" name="private access…"/>
          <p:cNvSpPr txBox="1"/>
          <p:nvPr/>
        </p:nvSpPr>
        <p:spPr>
          <a:xfrm>
            <a:off x="1292143" y="1140472"/>
            <a:ext cx="2840130" cy="3682169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Practice Problem 1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A small business invests $10,000 to produce a new kind of super hot tortilla chip.  Each package costs $0.65 to produce and is sold for $1.20. How much has to be sold for the company to break even?</a:t>
            </a: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Write two functions </a:t>
            </a:r>
            <a14:m>
              <m:oMath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to represent revenue and cost.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What does </a:t>
            </a:r>
            <a14:m>
              <m:oMath>
                <m:r>
                  <a:rPr xmlns:a="http://schemas.openxmlformats.org/drawingml/2006/main" sz="14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represent in these functions?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Use substitution to determine how many chips need to be sold for the company to break even.</a:t>
            </a:r>
          </a:p>
        </p:txBody>
      </p:sp>
      <p:sp>
        <p:nvSpPr>
          <p:cNvPr id="230" name="private access…"/>
          <p:cNvSpPr txBox="1"/>
          <p:nvPr/>
        </p:nvSpPr>
        <p:spPr>
          <a:xfrm>
            <a:off x="4305869" y="1246698"/>
            <a:ext cx="3689195" cy="3109214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Practice Problem 2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deciding how to invest a total of $20,000 in two funds paying 5.5% and 7.5% simple interest. You want to earn a total of $1300 in interest annually.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Write a system of equations to represent this problem. Let </a:t>
            </a:r>
            <a14:m>
              <m:oMath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represent the amounts invested at 5.5% and 7.5% respectively.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of the $20,000 should you invest at 5.5% to earn $1300 in interest per year? Explain you reasoning.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2"/>
      <p:bldP build="whole" bldLvl="1" animBg="1" rev="0" advAuto="0" spid="2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ractice problem #1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#1</a:t>
            </a:r>
          </a:p>
        </p:txBody>
      </p:sp>
      <p:sp>
        <p:nvSpPr>
          <p:cNvPr id="235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36" name="A small business invests $10,000 to produce a new kind of super hot tortilla chip.  Each package costs $0.65 to produce and is sold for $1.20. How much has to be sold for the company to break even?…"/>
          <p:cNvSpPr txBox="1"/>
          <p:nvPr/>
        </p:nvSpPr>
        <p:spPr>
          <a:xfrm>
            <a:off x="924619" y="1619488"/>
            <a:ext cx="4069038" cy="265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A small business invests $10,000 to produce a new kind of super hot tortilla chip.  Each package costs $0.65 to produce and is sold for $1.20. How much has to be sold for the company to break even?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Write two functions </a:t>
            </a:r>
            <a14:m>
              <m:oMath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to represent revenue and cost.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What does </a:t>
            </a:r>
            <a14:m>
              <m:oMath>
                <m:r>
                  <a:rPr xmlns:a="http://schemas.openxmlformats.org/drawingml/2006/main" sz="14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represent in these functions?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Use substitution to determine how many chips need to be sold for the company to break even.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4079" y="1629788"/>
            <a:ext cx="3577294" cy="253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actice problem #2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#2</a:t>
            </a:r>
          </a:p>
        </p:txBody>
      </p:sp>
      <p:sp>
        <p:nvSpPr>
          <p:cNvPr id="242" name="You are deciding how to invest a total of $20,000 in two funds paying 5.5% and 7.5% simple interest. You want to earn a total of $1300 in interest annually.…"/>
          <p:cNvSpPr txBox="1"/>
          <p:nvPr/>
        </p:nvSpPr>
        <p:spPr>
          <a:xfrm>
            <a:off x="1549400" y="1593497"/>
            <a:ext cx="4789290" cy="187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deciding how to invest a total of $20,000 in two funds paying 5.5% and 7.5% simple interest. You want to earn a total of $1300 in interest annually.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Write a system of equations to represent this problem. Let </a:t>
            </a:r>
            <a14:m>
              <m:oMath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represent the amounts invested at 5.5% and 7.5% respectively.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of the $20,000 should you invest at 5.5% to earn $1300 in interest per year? Explain you reasoning.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4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2236107" y="725847"/>
            <a:ext cx="3564593" cy="1460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the system of equations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Text"/>
          <p:cNvSpPr txBox="1"/>
          <p:nvPr/>
        </p:nvSpPr>
        <p:spPr>
          <a:xfrm>
            <a:off x="2538601" y="2258526"/>
            <a:ext cx="2691414" cy="1763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8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 sz="28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 sz="28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 sz="28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4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23</m:t>
                  </m:r>
                </m:oMath>
              </m:oMathPara>
            </a14:m>
            <a:endParaRPr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substitution to solve real world problems.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satisfy two or more conditions. E.g. cost and revenue per units sold.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elimination to solve any system of equations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Vocabulary (revie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(review)</a:t>
            </a:r>
          </a:p>
        </p:txBody>
      </p:sp>
      <p:sp>
        <p:nvSpPr>
          <p:cNvPr id="201" name="private access…"/>
          <p:cNvSpPr txBox="1"/>
          <p:nvPr/>
        </p:nvSpPr>
        <p:spPr>
          <a:xfrm>
            <a:off x="4323939" y="1572049"/>
            <a:ext cx="1929729" cy="85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solution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ordered pair </a:t>
            </a:r>
            <a14:m>
              <m:oMath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that solves each equation in a system.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1535204" y="1576584"/>
            <a:ext cx="1929729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System of equations</a:t>
            </a:r>
          </a:p>
          <a:p>
            <a:pPr lvl="2">
              <a:defRPr>
                <a:solidFill>
                  <a:srgbClr val="FF6A00"/>
                </a:solidFill>
              </a:defRPr>
            </a:pPr>
            <a:r>
              <a:t>A set of two or more equations that share the same variables.</a:t>
            </a:r>
          </a:p>
        </p:txBody>
      </p:sp>
      <p:sp>
        <p:nvSpPr>
          <p:cNvPr id="203" name="Solving a system of equations: finding all the solutions for a system of equations"/>
          <p:cNvSpPr txBox="1"/>
          <p:nvPr/>
        </p:nvSpPr>
        <p:spPr>
          <a:xfrm>
            <a:off x="1153537" y="3245063"/>
            <a:ext cx="6564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2">
                    <a:lumOff val="-9333"/>
                  </a:schemeClr>
                </a:solidFill>
              </a:defRPr>
            </a:pPr>
            <a:r>
              <a:t>Solving a system of equations: </a:t>
            </a:r>
            <a:r>
              <a:rPr b="0"/>
              <a:t>finding all the solutions for a system of equations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arm-up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Warm-up</a:t>
            </a:r>
          </a:p>
        </p:txBody>
      </p:sp>
      <p:sp>
        <p:nvSpPr>
          <p:cNvPr id="206" name="private access…"/>
          <p:cNvSpPr txBox="1"/>
          <p:nvPr/>
        </p:nvSpPr>
        <p:spPr>
          <a:xfrm>
            <a:off x="405390" y="1695530"/>
            <a:ext cx="192972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07" name="private access…"/>
          <p:cNvSpPr txBox="1"/>
          <p:nvPr/>
        </p:nvSpPr>
        <p:spPr>
          <a:xfrm>
            <a:off x="2796699" y="1250829"/>
            <a:ext cx="2516330" cy="1537104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No-solution case</a:t>
            </a:r>
          </a:p>
          <a:p>
            <a:pPr>
              <a:defRPr>
                <a:solidFill>
                  <a:srgbClr val="FF6A00"/>
                </a:solidFill>
              </a:defRPr>
            </a:pP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2"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4</m:t>
                </m:r>
              </m:oMath>
            </a14:m>
            <a:r>
              <a:t>              (1)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>
                <m:sSup>
                  <m:e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99E8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99E8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t>              (2)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0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arm up: 3 possibilities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Warm up: 3 possibilities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6370" y="1611942"/>
            <a:ext cx="6018420" cy="1761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ini-lesson: review"/>
          <p:cNvSpPr txBox="1"/>
          <p:nvPr/>
        </p:nvSpPr>
        <p:spPr>
          <a:xfrm>
            <a:off x="2543831" y="509913"/>
            <a:ext cx="3203498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Mini-lesson: review</a:t>
            </a:r>
          </a:p>
        </p:txBody>
      </p:sp>
      <p:sp>
        <p:nvSpPr>
          <p:cNvPr id="217" name="private access…"/>
          <p:cNvSpPr txBox="1"/>
          <p:nvPr/>
        </p:nvSpPr>
        <p:spPr>
          <a:xfrm>
            <a:off x="1548390" y="953426"/>
            <a:ext cx="6244203" cy="292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copy in your notes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390" y="953426"/>
            <a:ext cx="6244076" cy="2671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al world examples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Real world examples</a:t>
            </a:r>
          </a:p>
        </p:txBody>
      </p:sp>
      <p:sp>
        <p:nvSpPr>
          <p:cNvPr id="223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24" name="How do we find the dimensions of a rectangular track of land with a perimeter of 40 miles and an area of 96 square miles?"/>
          <p:cNvSpPr txBox="1"/>
          <p:nvPr/>
        </p:nvSpPr>
        <p:spPr>
          <a:xfrm>
            <a:off x="1499550" y="1578102"/>
            <a:ext cx="587236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lvl1pPr>
          </a:lstStyle>
          <a:p>
            <a:pPr/>
            <a:r>
              <a:t>How do we find the dimensions of a rectangular track of land with a perimeter of 40 miles and an area of 96 square miles?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