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pset should have been assigned the day before as homework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Review</a:t>
            </a:r>
            <a:endParaRPr b="0" sz="1200"/>
          </a:p>
        </p:txBody>
      </p:sp>
      <p:sp>
        <p:nvSpPr>
          <p:cNvPr id="46" name="Dr. O’Brien 2/16/2022"/>
          <p:cNvSpPr txBox="1"/>
          <p:nvPr/>
        </p:nvSpPr>
        <p:spPr>
          <a:xfrm>
            <a:off x="7006108" y="39450"/>
            <a:ext cx="172263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2/16/2022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9" name="Consider the following incomplete method, which is intended to return the longest string in the string array words. Assume that the array contains at least one element.…"/>
          <p:cNvSpPr txBox="1"/>
          <p:nvPr/>
        </p:nvSpPr>
        <p:spPr>
          <a:xfrm>
            <a:off x="378846" y="1635929"/>
            <a:ext cx="4608048" cy="298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 sz="1100">
                <a:solidFill>
                  <a:srgbClr val="333333"/>
                </a:solidFill>
              </a:defRPr>
            </a:pPr>
            <a:r>
              <a:t>Consider the following incomplete method, which is intended to return the longest string in the string array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words</a:t>
            </a:r>
            <a:r>
              <a:t>.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t>Assume that the array contains at least one element.</a:t>
            </a:r>
          </a:p>
          <a:p>
            <a: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static String longestWord(String[] words)</a:t>
            </a:r>
          </a:p>
          <a:p>
            <a: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228600" indent="-228600" defTabSz="457200">
              <a:defRPr i="1"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/>
              <a:t>/* </a:t>
            </a:r>
            <a:r>
              <a:t>missing declaration and initialization</a:t>
            </a:r>
            <a:r>
              <a:rPr i="0"/>
              <a:t> */</a:t>
            </a:r>
            <a:endParaRPr i="0"/>
          </a:p>
          <a:p>
            <a:pPr marL="228600" indent="-2286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(int k = 1; k &lt; words.length; k++)</a:t>
            </a:r>
          </a:p>
          <a:p>
            <a:pPr marL="228600" indent="-2286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457200" indent="-4572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(words[k].length() &gt; longest.length())</a:t>
            </a:r>
          </a:p>
          <a:p>
            <a:pPr marL="457200" indent="-4572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685800" indent="-6858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longest = words[k];</a:t>
            </a:r>
          </a:p>
          <a:p>
            <a:pPr marL="457200" indent="-4572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228600" indent="-2286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228600" indent="-2286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 longest;</a:t>
            </a:r>
          </a:p>
          <a:p>
            <a: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defRPr sz="1100">
                <a:solidFill>
                  <a:srgbClr val="333333"/>
                </a:solidFill>
              </a:defRPr>
            </a:pPr>
            <a:r>
              <a:t>Which of the following can replace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/* </a:t>
            </a:r>
            <a:r>
              <a:t>missing declaration and initialization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*/ </a:t>
            </a:r>
            <a:r>
              <a:t>so that the method will work as intended?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9149" y="2465492"/>
            <a:ext cx="4153156" cy="1792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19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19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Activity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197" name="Work with a partner:…"/>
          <p:cNvSpPr txBox="1"/>
          <p:nvPr/>
        </p:nvSpPr>
        <p:spPr>
          <a:xfrm>
            <a:off x="1507008" y="1600200"/>
            <a:ext cx="624420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Work with a partner:</a:t>
            </a:r>
          </a:p>
          <a:p>
            <a:pPr/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Work on the review pset. If you disagree on an answer, try to come to a consensus. If you have a question, feel free to ask me.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Be prepared to share out your answers! We’ll go over the problems at the end of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o review for the test, please: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To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review</a:t>
            </a:r>
            <a:r>
              <a:t> for the test, please: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Go through your notes.</a:t>
            </a:r>
          </a:p>
          <a:p>
            <a:pPr marL="187157" indent="-187157">
              <a:buSzPct val="100000"/>
              <a:buAutoNum type="arabicPeriod" startAt="1"/>
            </a:pPr>
            <a:r>
              <a:t>Look over your review pset</a:t>
            </a:r>
          </a:p>
        </p:txBody>
      </p:sp>
      <p:sp>
        <p:nvSpPr>
          <p:cNvPr id="202" name="How to review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How to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