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Weekly Goal:…"/>
          <p:cNvSpPr txBox="1"/>
          <p:nvPr/>
        </p:nvSpPr>
        <p:spPr>
          <a:xfrm>
            <a:off x="690943" y="3271770"/>
            <a:ext cx="5805789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  <p:sp>
        <p:nvSpPr>
          <p:cNvPr id="208" name="Google Shape;82;p14"/>
          <p:cNvSpPr txBox="1"/>
          <p:nvPr/>
        </p:nvSpPr>
        <p:spPr>
          <a:xfrm>
            <a:off x="354475" y="1461933"/>
            <a:ext cx="5880332" cy="184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your notebook:</a:t>
            </a:r>
          </a:p>
          <a:p>
            <a:pPr lvl="1" marL="695157" indent="-187157" defTabSz="749808">
              <a:lnSpc>
                <a:spcPct val="115000"/>
              </a:lnSpc>
              <a:buSzPct val="100000"/>
              <a:buAutoNum type="arabi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was the most enjoyable thing about winter break?</a:t>
            </a:r>
          </a:p>
          <a:p>
            <a:pPr lvl="1" marL="695157" indent="-187157" defTabSz="749808">
              <a:lnSpc>
                <a:spcPct val="115000"/>
              </a:lnSpc>
              <a:buSzPct val="100000"/>
              <a:buAutoNum type="arabi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are two things you’re looking forward to in 2022?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Review the weekly goals (below):</a:t>
            </a:r>
          </a:p>
        </p:txBody>
      </p:sp>
      <p:sp>
        <p:nvSpPr>
          <p:cNvPr id="209" name="be sure to:"/>
          <p:cNvSpPr txBox="1"/>
          <p:nvPr/>
        </p:nvSpPr>
        <p:spPr>
          <a:xfrm>
            <a:off x="512545" y="1275969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print statements to the screen in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Being able to print statements is crucial to using Python for all sorts of tasks!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variables in print statements.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0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24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