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B. radius. it’s used inside of the circle commmand. it’s updated with each iteration of a for loop to grow by 30.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C. will mae a bulls eye shape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-it will make a square with a length of 50.</a:t>
            </a:r>
          </a:p>
          <a:p>
            <a:pPr/>
          </a:p>
          <a:p>
            <a:pPr/>
            <a:r>
              <a:t>-length = int(input(“how big should the square be?”)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3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82;p14"/>
          <p:cNvSpPr txBox="1"/>
          <p:nvPr>
            <p:ph type="body" idx="1"/>
          </p:nvPr>
        </p:nvSpPr>
        <p:spPr>
          <a:xfrm>
            <a:off x="744778" y="1455855"/>
            <a:ext cx="7654444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Copy the vocab item below to your </a:t>
            </a:r>
            <a:r>
              <a:rPr i="1"/>
              <a:t>Python Glossary</a:t>
            </a:r>
            <a:r>
              <a:t>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examples of a computer asking you for information?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 </a:t>
            </a:r>
            <a:r>
              <a:t>Thinking about interactive programs or applications like Snapchat or TikTok, what sort of data can the user enter? What do these apps do with the data?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Do now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1682738" y="3569447"/>
            <a:ext cx="6601429" cy="10922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function that prints a prompt and retrieves text from the use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hat will this program do if you run?…"/>
          <p:cNvSpPr txBox="1"/>
          <p:nvPr>
            <p:ph type="body" sz="half" idx="1"/>
          </p:nvPr>
        </p:nvSpPr>
        <p:spPr>
          <a:xfrm>
            <a:off x="830354" y="1642239"/>
            <a:ext cx="4003261" cy="3002403"/>
          </a:xfrm>
          <a:prstGeom prst="rect">
            <a:avLst/>
          </a:prstGeom>
        </p:spPr>
        <p:txBody>
          <a:bodyPr/>
          <a:lstStyle/>
          <a:p>
            <a:pPr/>
            <a:r>
              <a:t>What will this program do if you run?</a:t>
            </a:r>
          </a:p>
          <a:p>
            <a:pPr/>
            <a:r>
              <a:t>How could you change it so the user can decide the length?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494" y="1687741"/>
            <a:ext cx="2654301" cy="1511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16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arm up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Warm up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Remain in seat near the board. Keep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out</a:t>
              </a:r>
              <a:r>
                <a:rPr>
                  <a:solidFill>
                    <a:schemeClr val="accent1"/>
                  </a:solidFill>
                </a:rPr>
                <a:t>and answer questions below. Show all work or answer each question with a complete sentence.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27" name="MP1 requirements:…"/>
          <p:cNvSpPr txBox="1"/>
          <p:nvPr/>
        </p:nvSpPr>
        <p:spPr>
          <a:xfrm>
            <a:off x="4795787" y="1565973"/>
            <a:ext cx="3850830" cy="29591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function that prints a prompt and retrieves text from the use</a:t>
            </a:r>
          </a:p>
        </p:txBody>
      </p:sp>
      <p:sp>
        <p:nvSpPr>
          <p:cNvPr id="228" name="Weekly goal: Complete up through…"/>
          <p:cNvSpPr txBox="1"/>
          <p:nvPr/>
        </p:nvSpPr>
        <p:spPr>
          <a:xfrm>
            <a:off x="1022849" y="3832535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t>Weekly goal: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2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