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11/15/21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16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786495" y="1409914"/>
            <a:ext cx="3850829" cy="32460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