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ystem.in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bot use word 4, both have an i. both are for loops. both involve an increment of 1 and an increment of two.</a:t>
            </a:r>
          </a:p>
          <a:p>
            <a:pPr marL="187157" indent="-187157">
              <a:buSzPct val="100000"/>
              <a:buAutoNum type="arabicPeriod" startAt="1"/>
            </a:pPr>
            <a:r>
              <a:t>The java for loop is (unsurprisingly) more complicated.  It requires you to explicitly state the upper bound, lower bound and increment for every loop </a:t>
            </a:r>
          </a:p>
          <a:p>
            <a:pPr marL="187157" indent="-187157">
              <a:buSzPct val="100000"/>
              <a:buAutoNum type="arabicPeriod" startAt="1"/>
            </a:pPr>
            <a:r>
              <a:t>Yes, Each will print “I love AP CS A” ten times and “I really love AP CS A” five times.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Use could write it manually, you could also use a loop to iterate through a series of numbers, printing each one.  </a:t>
            </a:r>
          </a:p>
          <a:p>
            <a:pPr marL="187157" indent="-187157">
              <a:buSzPct val="100000"/>
              <a:buAutoNum type="arabicPeriod" startAt="1"/>
            </a:pPr>
            <a:r>
              <a:t>You have to use a loop, then you could use the Scanner class.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countdown(). </a:t>
            </a:r>
          </a:p>
          <a:p>
            <a:pPr/>
            <a:r>
              <a:t>{</a:t>
            </a:r>
          </a:p>
          <a:p>
            <a:pPr/>
            <a:r>
              <a:t>	Scanner input = new Scanner(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system.in</a:t>
            </a:r>
            <a:r>
              <a:t>);</a:t>
            </a:r>
          </a:p>
          <a:p>
            <a:pPr/>
            <a:r>
              <a:t>	System.out.println(“Enter a number: “)</a:t>
            </a:r>
          </a:p>
          <a:p>
            <a:pPr/>
            <a:r>
              <a:t>	int countdown = input.nextInt();</a:t>
            </a:r>
          </a:p>
          <a:p>
            <a:pPr/>
            <a:r>
              <a:t>	while (countdown &gt; 0){</a:t>
            </a:r>
          </a:p>
          <a:p>
            <a:pPr/>
            <a:r>
              <a:t>		print(countdown + “…”)</a:t>
            </a:r>
          </a:p>
          <a:p>
            <a:pPr/>
            <a:r>
              <a:t>		countdown- -</a:t>
            </a:r>
          </a:p>
          <a:p>
            <a:pPr/>
            <a:r>
              <a:t>}</a:t>
            </a:r>
          </a:p>
          <a:p>
            <a:pPr/>
            <a:r>
              <a:t>+make sure to call countdown in the in the main();</a:t>
            </a:r>
          </a:p>
          <a:p>
            <a:pPr/>
            <a:r>
              <a:t>+What’s the problem if we don’t include countdown -  -? The program enters an infinite loop! Why? because it’s value down’t</a:t>
            </a:r>
          </a:p>
          <a:p>
            <a:pPr/>
            <a:r>
              <a:t>decrease, so it’s always greater than 0.</a:t>
            </a:r>
          </a:p>
          <a:p>
            <a:pPr/>
            <a:r>
              <a:t>+Why does lift off need to be outside of the loop? b.c. otherwise it’ll print n times</a:t>
            </a:r>
          </a:p>
          <a:p>
            <a:pPr/>
          </a:p>
          <a:p>
            <a:pPr/>
            <a:r>
              <a:t>Now let’s try it with a for loop</a:t>
            </a:r>
          </a:p>
          <a:p>
            <a:pPr/>
            <a:r>
              <a:t>Countdown2()</a:t>
            </a:r>
          </a:p>
          <a:p>
            <a:pPr/>
            <a:r>
              <a:t>for (int i = 0; i &lt; countdown; i++){</a:t>
            </a:r>
          </a:p>
          <a:p>
            <a:pPr/>
            <a:r>
              <a:t>	print(countdown + “…”)</a:t>
            </a:r>
          </a:p>
          <a:p>
            <a:pPr/>
            <a:r>
              <a:t>	countdown- -</a:t>
            </a:r>
          </a:p>
          <a:p>
            <a:pPr/>
          </a:p>
          <a:p>
            <a:pPr/>
            <a:r>
              <a:t>}</a:t>
            </a:r>
          </a:p>
          <a:p>
            <a:pPr/>
          </a:p>
          <a:p>
            <a:pPr/>
            <a:r>
              <a:t>+what goes wrong if you include countdown- - in the for loop? it messes with the value of the boolean expression i &lt; countdown</a:t>
            </a:r>
          </a:p>
          <a:p>
            <a:pPr/>
            <a:r>
              <a:t>+how could we fix this? two ways, either decrement i and start it’s value as countdown, or we could make a second variable n = countdown above the loop., and then use n in the for loop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They have different syntax, we can use for loop with decrement to make our lives a little simpler. </a:t>
            </a:r>
          </a:p>
          <a:p>
            <a:pPr marL="233947" indent="-233947">
              <a:buSzPct val="100000"/>
              <a:buAutoNum type="alphaLcPeriod" startAt="1"/>
            </a:pPr>
            <a:r>
              <a:t>answers will vary, for loop is simpler but while loop may seem more transparent for students.</a:t>
            </a:r>
          </a:p>
          <a:p>
            <a:pPr marL="233947" indent="-233947">
              <a:buSzPct val="100000"/>
              <a:buAutoNum type="alphaLcPeriod" startAt="1"/>
            </a:pPr>
            <a:r>
              <a:t>Because we can use these structures to do basically anything a computer can do. Computers are machines, machines are good at doing the same thing over and over again, and that’s what loops do.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for loops and while loops to iterate code in Java?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11/5/21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4,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74" name="Compare the two examples to the right…"/>
          <p:cNvSpPr txBox="1"/>
          <p:nvPr/>
        </p:nvSpPr>
        <p:spPr>
          <a:xfrm>
            <a:off x="305303" y="1956587"/>
            <a:ext cx="2653076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Compare the two examples to the right</a:t>
            </a:r>
          </a:p>
          <a:p>
            <a:pPr marL="187157" indent="-187157">
              <a:buSzPct val="100000"/>
              <a:buAutoNum type="arabicPeriod" startAt="1"/>
            </a:pPr>
            <a:r>
              <a:t>What similarities do you notice between these examples? List three</a:t>
            </a:r>
          </a:p>
          <a:p>
            <a:pPr marL="187157" indent="-187157">
              <a:buSzPct val="100000"/>
              <a:buAutoNum type="arabicPeriod" startAt="1"/>
            </a:pPr>
            <a:r>
              <a:t>What differences do you notice? List three.</a:t>
            </a:r>
          </a:p>
          <a:p>
            <a:pPr marL="187157" indent="-187157">
              <a:buSzPct val="100000"/>
              <a:buAutoNum type="arabicPeriod" startAt="1"/>
            </a:pPr>
            <a:r>
              <a:t>Do you think these two programs will have identical outputs? Explain why or why not.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1742" y="1777625"/>
            <a:ext cx="3494584" cy="131047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Java for loops:"/>
          <p:cNvSpPr txBox="1"/>
          <p:nvPr/>
        </p:nvSpPr>
        <p:spPr>
          <a:xfrm>
            <a:off x="3430556" y="1778089"/>
            <a:ext cx="11690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Java for loops:</a:t>
            </a:r>
          </a:p>
        </p:txBody>
      </p:sp>
      <p:sp>
        <p:nvSpPr>
          <p:cNvPr id="177" name="Python for loops:"/>
          <p:cNvSpPr txBox="1"/>
          <p:nvPr/>
        </p:nvSpPr>
        <p:spPr>
          <a:xfrm>
            <a:off x="3306306" y="3337379"/>
            <a:ext cx="13469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Python for loops: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1214" y="3198450"/>
            <a:ext cx="41529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for loops and while loops to iterate code in Java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These are basic control structures that are crucial to any programming language. Today we’ll explore them in Java.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Basic algorithms that use loops.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0……"/>
          <p:cNvSpPr txBox="1"/>
          <p:nvPr/>
        </p:nvSpPr>
        <p:spPr>
          <a:xfrm>
            <a:off x="5784814" y="1663468"/>
            <a:ext cx="282999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9…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8…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7…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1… 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Lift off!</a:t>
            </a:r>
          </a:p>
        </p:txBody>
      </p:sp>
      <p:sp>
        <p:nvSpPr>
          <p:cNvPr id="186" name="Writing to learn…"/>
          <p:cNvSpPr txBox="1"/>
          <p:nvPr>
            <p:ph type="title"/>
          </p:nvPr>
        </p:nvSpPr>
        <p:spPr>
          <a:xfrm>
            <a:off x="1404467" y="357128"/>
            <a:ext cx="7355165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Answer each question in at least a complete sentence.  Write silently, the share out with your partner. We’ll discuss afterward.</a:t>
            </a:r>
          </a:p>
        </p:txBody>
      </p:sp>
      <p:sp>
        <p:nvSpPr>
          <p:cNvPr id="187" name="What are two ways you could write a program that outputs the text?…"/>
          <p:cNvSpPr txBox="1"/>
          <p:nvPr/>
        </p:nvSpPr>
        <p:spPr>
          <a:xfrm>
            <a:off x="234259" y="1682868"/>
            <a:ext cx="42179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are two ways you could write a program that outputs the text?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alter your program so the the user inputs how long the countdown is?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ile loop…"/>
          <p:cNvSpPr txBox="1"/>
          <p:nvPr/>
        </p:nvSpPr>
        <p:spPr>
          <a:xfrm>
            <a:off x="820188" y="1504633"/>
            <a:ext cx="28666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While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Repeats a set of statements until a condition is met.</a:t>
            </a:r>
          </a:p>
        </p:txBody>
      </p:sp>
      <p:sp>
        <p:nvSpPr>
          <p:cNvPr id="192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pic>
        <p:nvPicPr>
          <p:cNvPr id="193" name="IMG_0066.png" descr="IMG_0066.png"/>
          <p:cNvPicPr>
            <a:picLocks noChangeAspect="1"/>
          </p:cNvPicPr>
          <p:nvPr/>
        </p:nvPicPr>
        <p:blipFill>
          <a:blip r:embed="rId2">
            <a:extLst/>
          </a:blip>
          <a:srcRect l="10351" t="26323" r="8651" b="32436"/>
          <a:stretch>
            <a:fillRect/>
          </a:stretch>
        </p:blipFill>
        <p:spPr>
          <a:xfrm>
            <a:off x="379096" y="2350865"/>
            <a:ext cx="3748691" cy="143151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For loop…"/>
          <p:cNvSpPr txBox="1"/>
          <p:nvPr/>
        </p:nvSpPr>
        <p:spPr>
          <a:xfrm>
            <a:off x="5316357" y="1504633"/>
            <a:ext cx="28666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For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Repeats a set of statements a specific number of times.</a:t>
            </a:r>
          </a:p>
        </p:txBody>
      </p:sp>
      <p:pic>
        <p:nvPicPr>
          <p:cNvPr id="195" name="IMG_0067.png" descr="IMG_0067.png"/>
          <p:cNvPicPr>
            <a:picLocks noChangeAspect="1"/>
          </p:cNvPicPr>
          <p:nvPr/>
        </p:nvPicPr>
        <p:blipFill>
          <a:blip r:embed="rId3">
            <a:extLst/>
          </a:blip>
          <a:srcRect l="8873" t="28886" r="1996" b="34210"/>
          <a:stretch>
            <a:fillRect/>
          </a:stretch>
        </p:blipFill>
        <p:spPr>
          <a:xfrm>
            <a:off x="4594674" y="2397498"/>
            <a:ext cx="4309896" cy="1338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19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8" name="For loop…"/>
          <p:cNvSpPr txBox="1"/>
          <p:nvPr/>
        </p:nvSpPr>
        <p:spPr>
          <a:xfrm>
            <a:off x="5361963" y="1755466"/>
            <a:ext cx="2866698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For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rPr b="1"/>
              <a:t>Variable initialization</a:t>
            </a:r>
            <a:r>
              <a:t> gives us the starting value for the counter.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 b="1">
                <a:solidFill>
                  <a:srgbClr val="FF6A00"/>
                </a:solidFill>
              </a:defRPr>
            </a:pPr>
            <a:r>
              <a:t>Boolean expression </a:t>
            </a:r>
            <a:r>
              <a:rPr b="0"/>
              <a:t>sets the upper bound.  </a:t>
            </a:r>
            <a:endParaRPr b="0"/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  <a:p>
            <a:pPr>
              <a:defRPr b="1">
                <a:solidFill>
                  <a:srgbClr val="FF6A00"/>
                </a:solidFill>
              </a:defRPr>
            </a:pPr>
            <a:r>
              <a:t>Increment </a:t>
            </a:r>
            <a:r>
              <a:rPr b="0"/>
              <a:t>sets how the counter changes with each iteration.  </a:t>
            </a:r>
            <a:endParaRPr b="0"/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199" name="IMG_0067.png" descr="IMG_0067.png"/>
          <p:cNvPicPr>
            <a:picLocks noChangeAspect="1"/>
          </p:cNvPicPr>
          <p:nvPr/>
        </p:nvPicPr>
        <p:blipFill>
          <a:blip r:embed="rId2">
            <a:extLst/>
          </a:blip>
          <a:srcRect l="8873" t="28886" r="1996" b="34210"/>
          <a:stretch>
            <a:fillRect/>
          </a:stretch>
        </p:blipFill>
        <p:spPr>
          <a:xfrm>
            <a:off x="421727" y="1669196"/>
            <a:ext cx="4309896" cy="1338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7" y="3077395"/>
            <a:ext cx="3494585" cy="131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ding to learn: live cod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learn: live coding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Move to your workstations. Log Into CodeHS and visit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Countdown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In Class Examples.</a:t>
            </a:r>
          </a:p>
        </p:txBody>
      </p:sp>
      <p:sp>
        <p:nvSpPr>
          <p:cNvPr id="203" name="Enter a number: 6…"/>
          <p:cNvSpPr txBox="1"/>
          <p:nvPr/>
        </p:nvSpPr>
        <p:spPr>
          <a:xfrm>
            <a:off x="5784814" y="1663468"/>
            <a:ext cx="282999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 number: 6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1… 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Lift off!</a:t>
            </a:r>
          </a:p>
        </p:txBody>
      </p:sp>
      <p:sp>
        <p:nvSpPr>
          <p:cNvPr id="204" name="Let’s see how we could code this up in Java…"/>
          <p:cNvSpPr txBox="1"/>
          <p:nvPr/>
        </p:nvSpPr>
        <p:spPr>
          <a:xfrm>
            <a:off x="1415416" y="1642892"/>
            <a:ext cx="375822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Let’s see how we could code this up in Java</a:t>
            </a:r>
          </a:p>
          <a:p>
            <a:pPr/>
            <a:r>
              <a:t>Using a while loop.</a:t>
            </a:r>
          </a:p>
          <a:p>
            <a:pPr/>
          </a:p>
          <a:p>
            <a:pPr/>
            <a:r>
              <a:t>Make sure you follow along at your workstation!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ow are the two loops used differently in this problem?…"/>
          <p:cNvSpPr txBox="1"/>
          <p:nvPr/>
        </p:nvSpPr>
        <p:spPr>
          <a:xfrm>
            <a:off x="778973" y="1600200"/>
            <a:ext cx="3278433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How are the two loops used differently in this problem?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Which one do you like better? Why?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Why do you think the same control structures are used in different programming language, including Python and Java?</a:t>
            </a:r>
          </a:p>
        </p:txBody>
      </p:sp>
      <p:sp>
        <p:nvSpPr>
          <p:cNvPr id="209" name="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Exercise 4.1.6: Making Taff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Exercise 4.1.6: Making Taffy </a:t>
            </a:r>
          </a:p>
          <a:p>
            <a:pPr>
              <a:defRPr b="1"/>
            </a:pPr>
            <a:r>
              <a:t>Exercise 4.2.6: Print the Odds</a:t>
            </a:r>
          </a:p>
          <a:p>
            <a:pPr>
              <a:defRPr b="1"/>
            </a:pPr>
            <a:r>
              <a:t>Exercise 4.2.10: Multiplication table</a:t>
            </a:r>
          </a:p>
        </p:txBody>
      </p:sp>
      <p:sp>
        <p:nvSpPr>
          <p:cNvPr id="215" name="do now…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Complete at home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tonight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