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8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10" name="MP1 requirements:…"/>
          <p:cNvSpPr txBox="1"/>
          <p:nvPr/>
        </p:nvSpPr>
        <p:spPr>
          <a:xfrm>
            <a:off x="4795787" y="1388341"/>
            <a:ext cx="3850830" cy="32258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1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Weekly goal</a:t>
            </a:r>
            <a:r>
              <a:t>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