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4" name="Shape 19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answer key for answers.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Google Shape;30;p4"/>
          <p:cNvSpPr txBox="1"/>
          <p:nvPr/>
        </p:nvSpPr>
        <p:spPr>
          <a:xfrm>
            <a:off x="159380" y="46296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 </a:t>
            </a:r>
            <a:r>
              <a:t>g</a:t>
            </a:r>
            <a:r>
              <a:t>oal: </a:t>
            </a:r>
            <a:r>
              <a:rPr b="0"/>
              <a:t>Quiz</a:t>
            </a:r>
            <a:endParaRPr b="0"/>
          </a:p>
        </p:txBody>
      </p:sp>
      <p:sp>
        <p:nvSpPr>
          <p:cNvPr id="45" name="Dr. O’Brien  3/22/22"/>
          <p:cNvSpPr txBox="1"/>
          <p:nvPr/>
        </p:nvSpPr>
        <p:spPr>
          <a:xfrm>
            <a:off x="6731910" y="39450"/>
            <a:ext cx="2095054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Dr. O’Brien  3/22/22</a:t>
            </a:r>
          </a:p>
        </p:txBody>
      </p:sp>
      <p:pic>
        <p:nvPicPr>
          <p:cNvPr id="46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Precalc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7.2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22 March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oday’s activity: quiz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Today’s activity: quiz </a:t>
            </a:r>
          </a:p>
        </p:txBody>
      </p:sp>
      <p:sp>
        <p:nvSpPr>
          <p:cNvPr id="189" name="Grab a calculator.  Take a seat at least two seats apart from any other students.…"/>
          <p:cNvSpPr txBox="1"/>
          <p:nvPr/>
        </p:nvSpPr>
        <p:spPr>
          <a:xfrm>
            <a:off x="1076947" y="1502165"/>
            <a:ext cx="7214119" cy="1092201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>
                <a:solidFill>
                  <a:srgbClr val="012F7B"/>
                </a:solidFill>
              </a:defRPr>
            </a:pPr>
            <a:r>
              <a:t>Grab a calculator.  Take a seat at least </a:t>
            </a:r>
            <a:r>
              <a:rPr b="1"/>
              <a:t>two seats apart </a:t>
            </a:r>
            <a:r>
              <a:t>from any other students.  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2F7B"/>
                </a:solidFill>
              </a:defRPr>
            </a:pPr>
            <a:r>
              <a:t>Feel free to get out your </a:t>
            </a:r>
            <a:r>
              <a:rPr b="1"/>
              <a:t>notebook</a:t>
            </a:r>
            <a:r>
              <a:t>. This is an </a:t>
            </a:r>
            <a:r>
              <a:rPr b="1"/>
              <a:t>open notebook quiz</a:t>
            </a:r>
            <a:r>
              <a:t>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2F7B"/>
                </a:solidFill>
              </a:defRPr>
            </a:pPr>
            <a:r>
              <a:t>Work silently!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2F7B"/>
                </a:solidFill>
              </a:defRPr>
            </a:pPr>
            <a:r>
              <a:t>If you finish early, feel free to hand in your quiz.  You can go to a computer and </a:t>
            </a:r>
            <a:r>
              <a:rPr b="1"/>
              <a:t>silently </a:t>
            </a:r>
            <a:r>
              <a:t>work on any work from MP1.</a:t>
            </a:r>
          </a:p>
        </p:txBody>
      </p:sp>
      <p:sp>
        <p:nvSpPr>
          <p:cNvPr id="190" name="Be sure to…"/>
          <p:cNvSpPr txBox="1"/>
          <p:nvPr/>
        </p:nvSpPr>
        <p:spPr>
          <a:xfrm>
            <a:off x="1543307" y="1174800"/>
            <a:ext cx="3136556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rgbClr val="0056D6"/>
                </a:solidFill>
              </a:defRPr>
            </a:lvl1pPr>
          </a:lstStyle>
          <a:p>
            <a:pPr/>
            <a:r>
              <a:t>Be sure to…</a:t>
            </a:r>
          </a:p>
        </p:txBody>
      </p:sp>
      <p:sp>
        <p:nvSpPr>
          <p:cNvPr id="191" name="This quiz counts towards MP2!!!!!"/>
          <p:cNvSpPr txBox="1"/>
          <p:nvPr/>
        </p:nvSpPr>
        <p:spPr>
          <a:xfrm>
            <a:off x="2900719" y="2854830"/>
            <a:ext cx="3566574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900"/>
            </a:pPr>
            <a:r>
              <a:t>This quiz counts towards </a:t>
            </a:r>
            <a:r>
              <a:rPr b="1"/>
              <a:t>MP2</a:t>
            </a:r>
            <a:r>
              <a:t>!!!!!</a:t>
            </a:r>
          </a:p>
        </p:txBody>
      </p:sp>
      <p:sp>
        <p:nvSpPr>
          <p:cNvPr id="192" name="Announcements:…"/>
          <p:cNvSpPr txBox="1"/>
          <p:nvPr/>
        </p:nvSpPr>
        <p:spPr>
          <a:xfrm>
            <a:off x="1713762" y="3456468"/>
            <a:ext cx="5940488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5">
                    <a:satOff val="-3088"/>
                    <a:lumOff val="12696"/>
                  </a:schemeClr>
                </a:solidFill>
              </a:defRPr>
            </a:pPr>
            <a:r>
              <a:t>Announcements: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2F7B"/>
                </a:solidFill>
              </a:defRPr>
            </a:pPr>
            <a:r>
              <a:rPr>
                <a:solidFill>
                  <a:srgbClr val="FF6A00"/>
                </a:solidFill>
              </a:rPr>
              <a:t>Test corrections</a:t>
            </a:r>
            <a:r>
              <a:t> will be available for the free response questions on the last assessment.  Come to </a:t>
            </a:r>
            <a:r>
              <a:rPr>
                <a:solidFill>
                  <a:srgbClr val="FF6A00"/>
                </a:solidFill>
              </a:rPr>
              <a:t>8th period tutoring</a:t>
            </a:r>
            <a:r>
              <a:t> for this.</a:t>
            </a:r>
          </a:p>
          <a:p>
            <a:pPr marL="187157" indent="-187157">
              <a:buSzPct val="100000"/>
              <a:buAutoNum type="arabicPeriod" startAt="1"/>
              <a:defRPr>
                <a:solidFill>
                  <a:srgbClr val="012F7B"/>
                </a:solidFill>
              </a:defRPr>
            </a:pPr>
            <a:r>
              <a:t>You have until </a:t>
            </a:r>
            <a:r>
              <a:rPr>
                <a:solidFill>
                  <a:srgbClr val="FF6A00"/>
                </a:solidFill>
              </a:rPr>
              <a:t>tomorrow</a:t>
            </a:r>
            <a:r>
              <a:t> to do this or submit any late work.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t>Remain in your seat until the bell rings.</a:t>
            </a:r>
          </a:p>
        </p:txBody>
      </p:sp>
      <p:grpSp>
        <p:nvGrpSpPr>
          <p:cNvPr id="19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19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</a:defRPr>
              </a:pPr>
            </a:p>
          </p:txBody>
        </p:sp>
        <p:sp>
          <p:nvSpPr>
            <p:cNvPr id="19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>
                  <a:latin typeface="+mn-lt"/>
                  <a:ea typeface="+mn-ea"/>
                  <a:cs typeface="+mn-cs"/>
                  <a:sym typeface="Arial"/>
                </a:defRPr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0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