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</a:t>
            </a:r>
          </a:p>
          <a:p>
            <a:pPr/>
            <a:r>
              <a:t>Parabola</a:t>
            </a:r>
          </a:p>
          <a:p>
            <a:pPr/>
            <a:r>
              <a:t>Vertex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40368" indent="-140368">
              <a:buSzPct val="100000"/>
              <a:buChar char="+"/>
            </a:pPr>
            <a:r>
              <a:t>hdw find the vertex? convert to standard form? try on own, followed by turn &amp; talk. </a:t>
            </a:r>
          </a:p>
          <a:p>
            <a:pPr/>
          </a:p>
          <a:p>
            <a:pPr/>
            <a:r>
              <a:t>(x^2 -4x + 4) - 4 + 3</a:t>
            </a:r>
          </a:p>
          <a:p>
            <a:pPr/>
            <a:r>
              <a:t>(x - 2)^2 - 1. </a:t>
            </a:r>
          </a:p>
          <a:p>
            <a:pPr/>
          </a:p>
          <a:p>
            <a:pPr/>
            <a:r>
              <a:t>vertex is (2,-1).  Sketch</a:t>
            </a:r>
          </a:p>
          <a:p>
            <a:pPr/>
          </a:p>
          <a:p>
            <a:pPr/>
            <a:r>
              <a:t>+how do we make our sketch more precise? Let’s find the the x-ints</a:t>
            </a:r>
          </a:p>
          <a:p>
            <a:pPr/>
            <a:r>
              <a:t>+factor out the equation. find two numbers that multiply to +3 and add to -4</a:t>
            </a:r>
          </a:p>
          <a:p>
            <a:pPr/>
            <a:r>
              <a:t>x^2 -4x + 3 = 0</a:t>
            </a:r>
          </a:p>
          <a:p>
            <a:pPr/>
            <a:r>
              <a:t>(x - __)(x - __ )</a:t>
            </a:r>
          </a:p>
          <a:p>
            <a:pPr/>
            <a:r>
              <a:t>(x-1)(x-3) ,</a:t>
            </a:r>
          </a:p>
          <a:p>
            <a:pPr/>
          </a:p>
          <a:p>
            <a:pPr/>
            <a:r>
              <a:t>xints are 1 and 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SF: (x-1)^2 -9</a:t>
            </a:r>
          </a:p>
          <a:p>
            <a:pPr/>
          </a:p>
          <a:p>
            <a:pPr/>
            <a:r>
              <a:t>Factors: (x+2)(x-4)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rewrite in standard form?check notes!</a:t>
            </a:r>
          </a:p>
          <a:p>
            <a:pPr/>
            <a:r>
              <a:t>How identify composite functions? Find a simpler function in the bigger one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</a:t>
            </a:r>
          </a:p>
          <a:p>
            <a:pPr/>
            <a:r>
              <a:t>+hdw rewrite in standard form? Factor out-0.08, then it’s the same strategy as normal </a:t>
            </a:r>
          </a:p>
          <a:p>
            <a:pPr/>
            <a:r>
              <a:t>+hdw know this graph will be a frowns face? It’s what the path of a football should look like. Also when we rewrite in standard form the coefficient is -.</a:t>
            </a:r>
          </a:p>
          <a:p>
            <a:pPr/>
            <a:r>
              <a:t>+how do you tell from a sketch the highest point? It’s the vertex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(x^2 - 2x - 1) + 1 + 1</a:t>
            </a:r>
          </a:p>
          <a:p>
            <a:pPr/>
          </a:p>
          <a:p>
            <a:pPr/>
            <a:r>
              <a:t>(x  - 1)^2 + 2</a:t>
            </a:r>
          </a:p>
          <a:p>
            <a:pPr/>
          </a:p>
          <a:p>
            <a:pPr/>
            <a:r>
              <a:t>vertex = (1,2)</a:t>
            </a:r>
          </a:p>
          <a:p>
            <a:pPr/>
          </a:p>
          <a:p>
            <a:pPr/>
            <a:r>
              <a:t>2. sketch an upward facing quadratic with vertex at (1,2).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find the x-intercepts for quadratic equations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10/20/21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5.4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21,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8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IMG_0047.png" descr="IMG_0047.png"/>
          <p:cNvPicPr>
            <a:picLocks noChangeAspect="1"/>
          </p:cNvPicPr>
          <p:nvPr/>
        </p:nvPicPr>
        <p:blipFill>
          <a:blip r:embed="rId3">
            <a:extLst/>
          </a:blip>
          <a:srcRect l="0" t="43497" r="14463" b="32809"/>
          <a:stretch>
            <a:fillRect/>
          </a:stretch>
        </p:blipFill>
        <p:spPr>
          <a:xfrm>
            <a:off x="1425830" y="863401"/>
            <a:ext cx="6019686" cy="2223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04" name="IMG_0048.png" descr="IMG_0048.png"/>
          <p:cNvPicPr>
            <a:picLocks noChangeAspect="1"/>
          </p:cNvPicPr>
          <p:nvPr/>
        </p:nvPicPr>
        <p:blipFill>
          <a:blip r:embed="rId3">
            <a:extLst/>
          </a:blip>
          <a:srcRect l="9698" t="50405" r="13013" b="21887"/>
          <a:stretch>
            <a:fillRect/>
          </a:stretch>
        </p:blipFill>
        <p:spPr>
          <a:xfrm>
            <a:off x="1138761" y="1111896"/>
            <a:ext cx="7324662" cy="1969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09" name="Rewrite   in standard form.…"/>
          <p:cNvSpPr txBox="1"/>
          <p:nvPr>
            <p:ph type="body" sz="half" idx="1"/>
          </p:nvPr>
        </p:nvSpPr>
        <p:spPr>
          <a:xfrm>
            <a:off x="1383768" y="1962817"/>
            <a:ext cx="5621102" cy="3002402"/>
          </a:xfrm>
          <a:prstGeom prst="rect">
            <a:avLst/>
          </a:prstGeom>
        </p:spPr>
        <p:txBody>
          <a:bodyPr/>
          <a:lstStyle/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Rewrite </a:t>
            </a:r>
            <a14:m>
              <m:oMath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12</m:t>
                </m:r>
              </m:oMath>
            </a14:m>
            <a:r>
              <a:t> in </a:t>
            </a:r>
            <a:r>
              <a:rPr b="1"/>
              <a:t>standard form</a:t>
            </a:r>
            <a:r>
              <a:t>.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Find the x-intercepts then sketch  a graph for the equation.</a:t>
            </a:r>
          </a:p>
        </p:txBody>
      </p:sp>
      <p:sp>
        <p:nvSpPr>
          <p:cNvPr id="210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Convert (A) and (B) to standard (aka vertex) form.…"/>
          <p:cNvSpPr txBox="1"/>
          <p:nvPr/>
        </p:nvSpPr>
        <p:spPr>
          <a:xfrm>
            <a:off x="305303" y="1956587"/>
            <a:ext cx="26530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Convert (A) and (B) to standard (aka vertex) form.</a:t>
            </a:r>
          </a:p>
          <a:p>
            <a:pPr marL="187157" indent="-187157">
              <a:buSzPct val="100000"/>
              <a:buAutoNum type="arabicPeriod" startAt="1"/>
            </a:pPr>
            <a:r>
              <a:t>Try to find factor (B)</a:t>
            </a:r>
          </a:p>
        </p:txBody>
      </p:sp>
      <p:sp>
        <p:nvSpPr>
          <p:cNvPr id="163" name="Rectangle"/>
          <p:cNvSpPr txBox="1"/>
          <p:nvPr/>
        </p:nvSpPr>
        <p:spPr>
          <a:xfrm>
            <a:off x="3662102" y="1656889"/>
            <a:ext cx="4838766" cy="2459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19</m:t>
                  </m:r>
                </m:oMath>
              </m:oMathPara>
            </a14:m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marL="300789" indent="-300789">
              <a:lnSpc>
                <a:spcPct val="115000"/>
              </a:lnSpc>
              <a:buSzPct val="100000"/>
              <a:buAutoNum type="alphaUcPeriod" startAt="2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what: find x-intercepts for quadratic equations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x-intercepts for quadratic equations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This skill helps us to sketch quadratics.  Quadratic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Use quadratic functions to solve real world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</a:t>
            </a:r>
          </a:p>
        </p:txBody>
      </p:sp>
      <p:sp>
        <p:nvSpPr>
          <p:cNvPr id="170" name="Vertex: Minimum or maximum point of a quadratic function…"/>
          <p:cNvSpPr txBox="1"/>
          <p:nvPr>
            <p:ph type="body" sz="half" idx="1"/>
          </p:nvPr>
        </p:nvSpPr>
        <p:spPr>
          <a:xfrm>
            <a:off x="1411198" y="1469712"/>
            <a:ext cx="4194261" cy="3002402"/>
          </a:xfrm>
          <a:prstGeom prst="rect">
            <a:avLst/>
          </a:prstGeom>
        </p:spPr>
        <p:txBody>
          <a:bodyPr/>
          <a:lstStyle/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Vertex: </a:t>
            </a:r>
            <a:r>
              <a:rPr b="0"/>
              <a:t>Minimum or maximum point of a quadratic function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Parabola: </a:t>
            </a:r>
            <a:r>
              <a:rPr b="0"/>
              <a:t>The curve formed by the graph for a quadratic function.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7521" t="10079" r="25043" b="18703"/>
          <a:stretch>
            <a:fillRect/>
          </a:stretch>
        </p:blipFill>
        <p:spPr>
          <a:xfrm>
            <a:off x="6456838" y="987364"/>
            <a:ext cx="2554071" cy="2155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ow do we graph thi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How do we graph this?</a:t>
            </a:r>
          </a:p>
        </p:txBody>
      </p:sp>
      <p:sp>
        <p:nvSpPr>
          <p:cNvPr id="174" name="Double-tap to edit"/>
          <p:cNvSpPr txBox="1"/>
          <p:nvPr>
            <p:ph type="body" idx="1"/>
          </p:nvPr>
        </p:nvSpPr>
        <p:spPr>
          <a:xfrm>
            <a:off x="848011" y="1571312"/>
            <a:ext cx="6321603" cy="3002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175" name="Find the x intercepts"/>
          <p:cNvSpPr txBox="1"/>
          <p:nvPr/>
        </p:nvSpPr>
        <p:spPr>
          <a:xfrm>
            <a:off x="5324051" y="1283381"/>
            <a:ext cx="16136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Find the x intercepts</a:t>
            </a:r>
          </a:p>
        </p:txBody>
      </p:sp>
      <p:sp>
        <p:nvSpPr>
          <p:cNvPr id="176" name="Yesterday we found that the k form is"/>
          <p:cNvSpPr txBox="1"/>
          <p:nvPr/>
        </p:nvSpPr>
        <p:spPr>
          <a:xfrm>
            <a:off x="680505" y="2421198"/>
            <a:ext cx="2338273" cy="45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8CB4"/>
                </a:solidFill>
              </a:defRPr>
            </a:pPr>
            <a:r>
              <a:t>Yesterday we found that the k form is </a:t>
            </a:r>
            <a14:m>
              <m:oMath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1750" i="1">
                        <a:solidFill>
                          <a:srgbClr val="008CB4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750" i="1">
                        <a:solidFill>
                          <a:srgbClr val="008CB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ow to find x-inter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How to find x-intercepts</a:t>
            </a:r>
          </a:p>
        </p:txBody>
      </p:sp>
      <p:sp>
        <p:nvSpPr>
          <p:cNvPr id="181" name="For any quadra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For any quadratic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187D77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187D77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blipFill rotWithShape="1">
                <a:blip r:embed="rId2"/>
                <a:srcRect l="0" t="0" r="0" b="0"/>
                <a:tile tx="0" ty="0" sx="100000" sy="100000" flip="none" algn="tl"/>
              </a:blipFill>
            </a:endParaRPr>
          </a:p>
          <a:p>
            <a:pPr lvl="1" marL="939800" indent="-342899">
              <a:buChar char="●"/>
            </a:pPr>
            <a:r>
              <a:t>Find two numbers </a:t>
            </a:r>
            <a:r>
              <a:rPr i="1"/>
              <a:t>m </a:t>
            </a:r>
            <a:r>
              <a:t>and </a:t>
            </a:r>
            <a:r>
              <a:rPr i="1"/>
              <a:t>n </a:t>
            </a:r>
            <a:r>
              <a:t>that add up to </a:t>
            </a:r>
            <a:r>
              <a:rPr i="1"/>
              <a:t>b </a:t>
            </a:r>
            <a:r>
              <a:t>and multiply to </a:t>
            </a:r>
            <a:r>
              <a:rPr i="1"/>
              <a:t>c</a:t>
            </a:r>
            <a:r>
              <a:t>:</a:t>
            </a:r>
          </a:p>
          <a:p>
            <a:pPr lvl="1" marL="939800" indent="-342899">
              <a:buChar char="●"/>
            </a:pP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=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187D77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187D77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blipFill rotWithShape="1">
                <a:blip r:embed="rId2"/>
                <a:srcRect l="0" t="0" r="0" b="0"/>
                <a:tile tx="0" ty="0" sx="100000" sy="100000" flip="none" algn="tl"/>
              </a:blipFill>
            </a:endParaRPr>
          </a:p>
          <a:p>
            <a:pPr lvl="1" marL="939800" indent="-342899">
              <a:buChar char="●"/>
            </a:pPr>
            <a:r>
              <a:t>Why are </a:t>
            </a:r>
            <a:r>
              <a:rPr i="1"/>
              <a:t>m </a:t>
            </a:r>
            <a:r>
              <a:t>and </a:t>
            </a:r>
            <a:r>
              <a:rPr i="1"/>
              <a:t>n </a:t>
            </a:r>
            <a:r>
              <a:t>the x-intercepts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nvert to stand form. Find x-inter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Convert to stand form. Find x-intercepts</a:t>
            </a:r>
          </a:p>
        </p:txBody>
      </p:sp>
      <p:sp>
        <p:nvSpPr>
          <p:cNvPr id="184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8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roblem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Problem set </a:t>
            </a:r>
          </a:p>
        </p:txBody>
      </p:sp>
      <p:sp>
        <p:nvSpPr>
          <p:cNvPr id="189" name="Be sure to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FF6A00"/>
                </a:solidFill>
              </a:defRPr>
            </a:pPr>
            <a:r>
              <a:t>Be sure to:</a:t>
            </a:r>
          </a:p>
          <a:p>
            <a:pPr/>
            <a:r>
              <a:t>Work with your neighbors. Ask them for help before Dr. O’Brien </a:t>
            </a:r>
            <a:endParaRPr b="1"/>
          </a:p>
          <a:p>
            <a:pPr/>
            <a:r>
              <a:t>Help students who come in late to get caught up!</a:t>
            </a:r>
            <a:endParaRPr b="1"/>
          </a:p>
          <a:p>
            <a:pPr/>
            <a:r>
              <a:rPr b="1"/>
              <a:t>Do work in your notebook </a:t>
            </a:r>
            <a:endParaRPr b="1"/>
          </a:p>
          <a:p>
            <a:pPr/>
            <a:r>
              <a:rPr b="1"/>
              <a:t>Show all work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2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IMG_0047.png" descr="IMG_0047.png"/>
          <p:cNvPicPr>
            <a:picLocks noChangeAspect="1"/>
          </p:cNvPicPr>
          <p:nvPr/>
        </p:nvPicPr>
        <p:blipFill>
          <a:blip r:embed="rId3">
            <a:extLst/>
          </a:blip>
          <a:srcRect l="0" t="16366" r="13242" b="56234"/>
          <a:stretch>
            <a:fillRect/>
          </a:stretch>
        </p:blipFill>
        <p:spPr>
          <a:xfrm>
            <a:off x="1338064" y="395725"/>
            <a:ext cx="6467833" cy="2723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