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actually tricky. Why is B not quite right?</a:t>
            </a:r>
          </a:p>
          <a:p>
            <a:pPr/>
            <a:r>
              <a:t>Car is a class, not an object.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is A not correct?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Hdw describe the use of the student constructor here? It’s overloaded, meaning that the same name is applied to two separate constructor methods.</a:t>
            </a:r>
          </a:p>
          <a:p>
            <a:pPr/>
            <a:r>
              <a:t>How does Java disambiguate?  The parameters!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30;p4"/>
          <p:cNvSpPr txBox="1"/>
          <p:nvPr/>
        </p:nvSpPr>
        <p:spPr>
          <a:xfrm>
            <a:off x="169150" y="4739999"/>
            <a:ext cx="8552700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 </a:t>
            </a:r>
            <a:r>
              <a:t>Goal: </a:t>
            </a:r>
            <a:r>
              <a:rPr b="0"/>
              <a:t>Assessment #1 review</a:t>
            </a:r>
          </a:p>
        </p:txBody>
      </p:sp>
      <p:sp>
        <p:nvSpPr>
          <p:cNvPr id="161" name="Dr. O’Brien 9/23/21"/>
          <p:cNvSpPr txBox="1"/>
          <p:nvPr/>
        </p:nvSpPr>
        <p:spPr>
          <a:xfrm>
            <a:off x="7323780" y="39451"/>
            <a:ext cx="15248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9/29/21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Review for Unit 2 assessment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10/18/21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Java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5.3</a:t>
            </a:r>
          </a:p>
        </p:txBody>
      </p:sp>
      <p:sp>
        <p:nvSpPr>
          <p:cNvPr id="172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October 20,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7524" y="589464"/>
            <a:ext cx="5459116" cy="3964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696" y="356790"/>
            <a:ext cx="6045304" cy="4429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f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reflection</a:t>
            </a:r>
          </a:p>
        </p:txBody>
      </p:sp>
      <p:sp>
        <p:nvSpPr>
          <p:cNvPr id="221" name="What’s one thing you understand better after today’s less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one thing you understand better after today’s lesson?</a:t>
            </a:r>
          </a:p>
          <a:p>
            <a:pPr/>
            <a:r>
              <a:t>What is one question you still have?</a:t>
            </a:r>
          </a:p>
          <a:p>
            <a:pPr/>
            <a:r>
              <a:t>How prepared to you feel for the retake? What’s one thing you can do?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18;p19"/>
          <p:cNvSpPr txBox="1"/>
          <p:nvPr>
            <p:ph type="title"/>
          </p:nvPr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>
              <a:defRPr b="0" sz="24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>
              <a:defRPr b="0" sz="1400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Go to desk. Take out binder. Copy </a:t>
            </a:r>
            <a:r>
              <a:rPr b="1"/>
              <a:t>goal </a:t>
            </a:r>
            <a:r>
              <a:t>and read instructions below.</a:t>
            </a:r>
          </a:p>
        </p:txBody>
      </p:sp>
      <p:sp>
        <p:nvSpPr>
          <p:cNvPr id="175" name="The plan…"/>
          <p:cNvSpPr txBox="1"/>
          <p:nvPr/>
        </p:nvSpPr>
        <p:spPr>
          <a:xfrm>
            <a:off x="1417188" y="1687902"/>
            <a:ext cx="3000714" cy="3002402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731520">
              <a:lnSpc>
                <a:spcPct val="115000"/>
              </a:lnSpc>
              <a:defRPr b="1" sz="14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The plan</a:t>
            </a:r>
          </a:p>
          <a:p>
            <a:pPr marL="365760" indent="-274320" defTabSz="731520">
              <a:lnSpc>
                <a:spcPct val="115000"/>
              </a:lnSpc>
              <a:buClr>
                <a:srgbClr val="000000"/>
              </a:buClr>
              <a:buSzPts val="1400"/>
              <a:buFont typeface="Helvetica"/>
              <a:buChar char="●"/>
              <a:defRPr sz="14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each problem carefully write answers to the prompts below:.</a:t>
            </a:r>
          </a:p>
          <a:p>
            <a:pPr lvl="1" marL="748631" indent="-240631" defTabSz="731520">
              <a:lnSpc>
                <a:spcPct val="115000"/>
              </a:lnSpc>
              <a:buSzPct val="100000"/>
              <a:buAutoNum type="alphaUcPeriod" startAt="1"/>
              <a:defRPr sz="14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Explain why the correct answer is correct (one sentence minimum).</a:t>
            </a:r>
          </a:p>
          <a:p>
            <a:pPr lvl="1" marL="748631" indent="-240631" defTabSz="731520">
              <a:lnSpc>
                <a:spcPct val="115000"/>
              </a:lnSpc>
              <a:buSzPct val="100000"/>
              <a:buAutoNum type="alphaUcPeriod" startAt="1"/>
              <a:defRPr sz="14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Write down any questions you have.</a:t>
            </a:r>
          </a:p>
          <a:p>
            <a:pPr marL="365760" indent="-274320" defTabSz="731520">
              <a:lnSpc>
                <a:spcPct val="115000"/>
              </a:lnSpc>
              <a:buClr>
                <a:srgbClr val="000000"/>
              </a:buClr>
              <a:buSzPts val="1400"/>
              <a:buFont typeface="Helvetica"/>
              <a:buChar char="●"/>
              <a:defRPr sz="14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 Then we’ll go over as a group.</a:t>
            </a:r>
          </a:p>
        </p:txBody>
      </p:sp>
      <p:sp>
        <p:nvSpPr>
          <p:cNvPr id="176" name="The framing…"/>
          <p:cNvSpPr txBox="1"/>
          <p:nvPr/>
        </p:nvSpPr>
        <p:spPr>
          <a:xfrm>
            <a:off x="4416250" y="1687902"/>
            <a:ext cx="4324101" cy="3002402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The 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go over  Unit assessment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In this unit, we learned about basics of Java classes. This will provide the groundwork for the rest of the course.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Control structures tomorrow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5" grpId="1"/>
      <p:bldP build="p" bldLvl="5" animBg="1" rev="0" advAuto="0" spid="17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7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6460" y="1960203"/>
            <a:ext cx="6557884" cy="16836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8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7625" y="521369"/>
            <a:ext cx="6821746" cy="4093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8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9217" y="478415"/>
            <a:ext cx="6845097" cy="4178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5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0492" y="271534"/>
            <a:ext cx="5539535" cy="4317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1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6021" y="231297"/>
            <a:ext cx="5049666" cy="4358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5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8038" y="402907"/>
            <a:ext cx="3262718" cy="4337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0179" y="510249"/>
            <a:ext cx="3949587" cy="37615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