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sldIdLst>
    <p:sldId id="269" r:id="rId3"/>
    <p:sldId id="258" r:id="rId4"/>
    <p:sldId id="257" r:id="rId5"/>
    <p:sldId id="275" r:id="rId6"/>
    <p:sldId id="272" r:id="rId7"/>
    <p:sldId id="278" r:id="rId8"/>
    <p:sldId id="280" r:id="rId9"/>
    <p:sldId id="271" r:id="rId10"/>
    <p:sldId id="273" r:id="rId11"/>
    <p:sldId id="274" r:id="rId12"/>
    <p:sldId id="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A"/>
    <a:srgbClr val="FADC2B"/>
    <a:srgbClr val="F6851A"/>
    <a:srgbClr val="F6541A"/>
    <a:srgbClr val="0000A5"/>
    <a:srgbClr val="90009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67821-9812-4915-A70A-0FC676491139}" type="doc">
      <dgm:prSet loTypeId="urn:microsoft.com/office/officeart/2005/8/layout/hierarchy4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5BCD82BC-92B8-4221-8613-AA2B90A14569}">
      <dgm:prSet phldrT="[文本]" custT="1"/>
      <dgm:spPr/>
      <dgm:t>
        <a:bodyPr/>
        <a:lstStyle/>
        <a:p>
          <a:pPr algn="l"/>
          <a:r>
            <a:rPr lang="zh-CN" altLang="en-US" sz="4800" dirty="0"/>
            <a:t>          代理：</a:t>
          </a:r>
          <a:r>
            <a:rPr lang="en-US" altLang="zh-CN" sz="4800" dirty="0"/>
            <a:t>Nginx</a:t>
          </a:r>
          <a:endParaRPr lang="zh-CN" altLang="en-US" sz="4800" dirty="0"/>
        </a:p>
      </dgm:t>
    </dgm:pt>
    <dgm:pt modelId="{756DEA6F-6D31-4717-8EF7-02E91803B0E7}" type="sibTrans" cxnId="{6F83C857-1C86-4ABB-85E5-71E2BC3D170C}">
      <dgm:prSet/>
      <dgm:spPr/>
      <dgm:t>
        <a:bodyPr/>
        <a:lstStyle/>
        <a:p>
          <a:endParaRPr lang="zh-CN" altLang="en-US"/>
        </a:p>
      </dgm:t>
    </dgm:pt>
    <dgm:pt modelId="{DA1AADD1-BAED-4794-BC95-6E0D3F4D4A79}" type="parTrans" cxnId="{6F83C857-1C86-4ABB-85E5-71E2BC3D170C}">
      <dgm:prSet/>
      <dgm:spPr/>
      <dgm:t>
        <a:bodyPr/>
        <a:lstStyle/>
        <a:p>
          <a:endParaRPr lang="zh-CN" altLang="en-US"/>
        </a:p>
      </dgm:t>
    </dgm:pt>
    <dgm:pt modelId="{CAF5FDD3-2E37-45F3-B86A-E2BA23C911EB}">
      <dgm:prSet phldrT="[文本]" custT="1"/>
      <dgm:spPr/>
      <dgm:t>
        <a:bodyPr/>
        <a:lstStyle/>
        <a:p>
          <a:pPr algn="l"/>
          <a:r>
            <a:rPr lang="zh-CN" altLang="en-US" sz="4000" dirty="0"/>
            <a:t>      前端：</a:t>
          </a:r>
          <a:r>
            <a:rPr lang="en-US" altLang="zh-CN" sz="4000" dirty="0"/>
            <a:t>Vue</a:t>
          </a:r>
          <a:endParaRPr lang="zh-CN" altLang="en-US" sz="4000" dirty="0"/>
        </a:p>
      </dgm:t>
    </dgm:pt>
    <dgm:pt modelId="{B61FD13D-208F-4EE8-A4A7-1192A319E7E8}" type="sibTrans" cxnId="{BFAD7A42-4EFE-41EB-A3C6-9D078650A621}">
      <dgm:prSet/>
      <dgm:spPr/>
      <dgm:t>
        <a:bodyPr/>
        <a:lstStyle/>
        <a:p>
          <a:endParaRPr lang="zh-CN" altLang="en-US"/>
        </a:p>
      </dgm:t>
    </dgm:pt>
    <dgm:pt modelId="{1DFF86AE-3DF0-4FF2-951A-B65A4AD81D34}" type="parTrans" cxnId="{BFAD7A42-4EFE-41EB-A3C6-9D078650A621}">
      <dgm:prSet/>
      <dgm:spPr/>
      <dgm:t>
        <a:bodyPr/>
        <a:lstStyle/>
        <a:p>
          <a:endParaRPr lang="zh-CN" altLang="en-US"/>
        </a:p>
      </dgm:t>
    </dgm:pt>
    <dgm:pt modelId="{40A9E4F4-A2EC-4CB7-89F0-387D4E2D604E}">
      <dgm:prSet phldrT="[文本]" custT="1"/>
      <dgm:spPr/>
      <dgm:t>
        <a:bodyPr/>
        <a:lstStyle/>
        <a:p>
          <a:pPr algn="l"/>
          <a:r>
            <a:rPr lang="en-US" altLang="zh-CN" sz="2800" dirty="0"/>
            <a:t>UI</a:t>
          </a:r>
          <a:r>
            <a:rPr lang="zh-CN" altLang="en-US" sz="2800" dirty="0"/>
            <a:t>组件：</a:t>
          </a:r>
          <a:r>
            <a:rPr lang="en-US" altLang="zh-CN" sz="2800" dirty="0" err="1"/>
            <a:t>Vuetify</a:t>
          </a:r>
          <a:endParaRPr lang="zh-CN" altLang="en-US" sz="2800" dirty="0"/>
        </a:p>
      </dgm:t>
    </dgm:pt>
    <dgm:pt modelId="{559CC965-F874-4FC3-AE9F-E45768D71DCE}" type="sibTrans" cxnId="{ADB8E497-44D1-4D8E-8B90-E1A4807B64A5}">
      <dgm:prSet/>
      <dgm:spPr/>
      <dgm:t>
        <a:bodyPr/>
        <a:lstStyle/>
        <a:p>
          <a:endParaRPr lang="zh-CN" altLang="en-US"/>
        </a:p>
      </dgm:t>
    </dgm:pt>
    <dgm:pt modelId="{AFBD13D0-A363-4EFA-B640-5C8303F12405}" type="parTrans" cxnId="{ADB8E497-44D1-4D8E-8B90-E1A4807B64A5}">
      <dgm:prSet/>
      <dgm:spPr/>
      <dgm:t>
        <a:bodyPr/>
        <a:lstStyle/>
        <a:p>
          <a:endParaRPr lang="zh-CN" altLang="en-US"/>
        </a:p>
      </dgm:t>
    </dgm:pt>
    <dgm:pt modelId="{7B4C8B75-94B1-436E-AB44-23FD6434F716}">
      <dgm:prSet phldrT="[文本]" custT="1"/>
      <dgm:spPr/>
      <dgm:t>
        <a:bodyPr/>
        <a:lstStyle/>
        <a:p>
          <a:pPr algn="l">
            <a:lnSpc>
              <a:spcPts val="2400"/>
            </a:lnSpc>
          </a:pPr>
          <a:r>
            <a:rPr lang="en-US" altLang="zh-CN" sz="2800" dirty="0"/>
            <a:t>API</a:t>
          </a:r>
          <a:r>
            <a:rPr lang="zh-CN" altLang="en-US" sz="2800" dirty="0"/>
            <a:t>管理：</a:t>
          </a:r>
          <a:endParaRPr lang="en-US" altLang="zh-CN" sz="2800" dirty="0"/>
        </a:p>
        <a:p>
          <a:pPr algn="l">
            <a:lnSpc>
              <a:spcPts val="2400"/>
            </a:lnSpc>
          </a:pPr>
          <a:r>
            <a:rPr lang="en-US" altLang="zh-CN" sz="2800" dirty="0"/>
            <a:t>   </a:t>
          </a:r>
          <a:r>
            <a:rPr lang="en-US" altLang="zh-CN" sz="2800" dirty="0" err="1"/>
            <a:t>yapi</a:t>
          </a:r>
          <a:endParaRPr lang="zh-CN" altLang="en-US" sz="2800" dirty="0"/>
        </a:p>
      </dgm:t>
    </dgm:pt>
    <dgm:pt modelId="{DE7CBEC3-C93A-4029-85E1-BB73105F028A}" type="sibTrans" cxnId="{DF4A3AA1-F79F-4C32-8E1F-CCEA19CC24BE}">
      <dgm:prSet/>
      <dgm:spPr/>
      <dgm:t>
        <a:bodyPr/>
        <a:lstStyle/>
        <a:p>
          <a:endParaRPr lang="zh-CN" altLang="en-US"/>
        </a:p>
      </dgm:t>
    </dgm:pt>
    <dgm:pt modelId="{907797AB-377F-497B-8034-5B450057D3F6}" type="parTrans" cxnId="{DF4A3AA1-F79F-4C32-8E1F-CCEA19CC24BE}">
      <dgm:prSet/>
      <dgm:spPr/>
      <dgm:t>
        <a:bodyPr/>
        <a:lstStyle/>
        <a:p>
          <a:endParaRPr lang="zh-CN" altLang="en-US"/>
        </a:p>
      </dgm:t>
    </dgm:pt>
    <dgm:pt modelId="{28DB27D7-68E6-4856-AB35-138C0A97AC3B}">
      <dgm:prSet phldrT="[文本]" custT="1"/>
      <dgm:spPr/>
      <dgm:t>
        <a:bodyPr/>
        <a:lstStyle/>
        <a:p>
          <a:pPr algn="l"/>
          <a:r>
            <a:rPr lang="zh-CN" altLang="en-US" sz="2400" dirty="0"/>
            <a:t>后端：</a:t>
          </a:r>
          <a:r>
            <a:rPr lang="en-US" altLang="zh-CN" sz="2400" dirty="0"/>
            <a:t>Django</a:t>
          </a:r>
          <a:endParaRPr lang="zh-CN" altLang="en-US" sz="2400" dirty="0"/>
        </a:p>
      </dgm:t>
    </dgm:pt>
    <dgm:pt modelId="{E0C9A75E-C1D7-43E2-8288-244DA3AF83A1}" type="sibTrans" cxnId="{6C1090EF-C305-4EB8-99FE-BF8654156BE2}">
      <dgm:prSet/>
      <dgm:spPr/>
      <dgm:t>
        <a:bodyPr/>
        <a:lstStyle/>
        <a:p>
          <a:endParaRPr lang="zh-CN" altLang="en-US"/>
        </a:p>
      </dgm:t>
    </dgm:pt>
    <dgm:pt modelId="{977E2E9C-D2DA-47B9-861D-8D5947ADB5EF}" type="parTrans" cxnId="{6C1090EF-C305-4EB8-99FE-BF8654156BE2}">
      <dgm:prSet/>
      <dgm:spPr/>
      <dgm:t>
        <a:bodyPr/>
        <a:lstStyle/>
        <a:p>
          <a:endParaRPr lang="zh-CN" altLang="en-US"/>
        </a:p>
      </dgm:t>
    </dgm:pt>
    <dgm:pt modelId="{CFF1A1CA-7BAB-416C-8E10-E48A8323BCE1}">
      <dgm:prSet phldrT="[文本]" custT="1"/>
      <dgm:spPr/>
      <dgm:t>
        <a:bodyPr/>
        <a:lstStyle/>
        <a:p>
          <a:pPr algn="l"/>
          <a:r>
            <a:rPr lang="zh-CN" altLang="en-US" sz="2800" dirty="0"/>
            <a:t>数据库：</a:t>
          </a:r>
          <a:r>
            <a:rPr lang="en-US" altLang="zh-CN" sz="2800" dirty="0"/>
            <a:t>MySQL</a:t>
          </a:r>
          <a:endParaRPr lang="zh-CN" altLang="en-US" sz="2800" dirty="0"/>
        </a:p>
      </dgm:t>
    </dgm:pt>
    <dgm:pt modelId="{4BBC6240-0199-41ED-ACDB-6606BD409982}" type="sibTrans" cxnId="{18841174-EFF3-4618-9035-026A97E6612D}">
      <dgm:prSet/>
      <dgm:spPr/>
      <dgm:t>
        <a:bodyPr/>
        <a:lstStyle/>
        <a:p>
          <a:endParaRPr lang="zh-CN" altLang="en-US"/>
        </a:p>
      </dgm:t>
    </dgm:pt>
    <dgm:pt modelId="{71F8DE89-978B-404D-B37C-CDA7E4977D62}" type="parTrans" cxnId="{18841174-EFF3-4618-9035-026A97E6612D}">
      <dgm:prSet/>
      <dgm:spPr/>
      <dgm:t>
        <a:bodyPr/>
        <a:lstStyle/>
        <a:p>
          <a:endParaRPr lang="zh-CN" altLang="en-US"/>
        </a:p>
      </dgm:t>
    </dgm:pt>
    <dgm:pt modelId="{A82F1F75-FB1C-4B44-8ACF-303DE4F205DE}" type="pres">
      <dgm:prSet presAssocID="{CEA67821-9812-4915-A70A-0FC67649113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DD74EF-F6F2-488E-B773-8E32410D0DED}" type="pres">
      <dgm:prSet presAssocID="{5BCD82BC-92B8-4221-8613-AA2B90A14569}" presName="vertOne" presStyleCnt="0"/>
      <dgm:spPr/>
    </dgm:pt>
    <dgm:pt modelId="{008FB580-4B6A-4ECC-B90A-33F5568F6759}" type="pres">
      <dgm:prSet presAssocID="{5BCD82BC-92B8-4221-8613-AA2B90A14569}" presName="txOne" presStyleLbl="node0" presStyleIdx="0" presStyleCnt="1">
        <dgm:presLayoutVars>
          <dgm:chPref val="3"/>
        </dgm:presLayoutVars>
      </dgm:prSet>
      <dgm:spPr/>
    </dgm:pt>
    <dgm:pt modelId="{3DD7026D-CCC9-4A43-A15F-17568C192389}" type="pres">
      <dgm:prSet presAssocID="{5BCD82BC-92B8-4221-8613-AA2B90A14569}" presName="parTransOne" presStyleCnt="0"/>
      <dgm:spPr/>
    </dgm:pt>
    <dgm:pt modelId="{C34E5B70-A19D-4760-8025-C80E20B04EBA}" type="pres">
      <dgm:prSet presAssocID="{5BCD82BC-92B8-4221-8613-AA2B90A14569}" presName="horzOne" presStyleCnt="0"/>
      <dgm:spPr/>
    </dgm:pt>
    <dgm:pt modelId="{6AFBDB8D-87DE-430B-86D0-7DC0DB1CCD3D}" type="pres">
      <dgm:prSet presAssocID="{CAF5FDD3-2E37-45F3-B86A-E2BA23C911EB}" presName="vertTwo" presStyleCnt="0"/>
      <dgm:spPr/>
    </dgm:pt>
    <dgm:pt modelId="{67BBFD65-50E2-447E-A2A3-11DC428B800C}" type="pres">
      <dgm:prSet presAssocID="{CAF5FDD3-2E37-45F3-B86A-E2BA23C911EB}" presName="txTwo" presStyleLbl="node2" presStyleIdx="0" presStyleCnt="2" custLinFactNeighborX="0" custLinFactNeighborY="532">
        <dgm:presLayoutVars>
          <dgm:chPref val="3"/>
        </dgm:presLayoutVars>
      </dgm:prSet>
      <dgm:spPr/>
    </dgm:pt>
    <dgm:pt modelId="{C3B9A600-F232-4C88-881C-E39EE9CB31D0}" type="pres">
      <dgm:prSet presAssocID="{CAF5FDD3-2E37-45F3-B86A-E2BA23C911EB}" presName="parTransTwo" presStyleCnt="0"/>
      <dgm:spPr/>
    </dgm:pt>
    <dgm:pt modelId="{26A90A92-B73C-4108-999C-EC9148DB81E1}" type="pres">
      <dgm:prSet presAssocID="{CAF5FDD3-2E37-45F3-B86A-E2BA23C911EB}" presName="horzTwo" presStyleCnt="0"/>
      <dgm:spPr/>
    </dgm:pt>
    <dgm:pt modelId="{75B2F11F-BD97-432E-A79C-AE9C0EAD7636}" type="pres">
      <dgm:prSet presAssocID="{40A9E4F4-A2EC-4CB7-89F0-387D4E2D604E}" presName="vertThree" presStyleCnt="0"/>
      <dgm:spPr/>
    </dgm:pt>
    <dgm:pt modelId="{8D9AB319-63CE-4790-90D3-1DC9F0EFCF56}" type="pres">
      <dgm:prSet presAssocID="{40A9E4F4-A2EC-4CB7-89F0-387D4E2D604E}" presName="txThree" presStyleLbl="node3" presStyleIdx="0" presStyleCnt="3" custLinFactNeighborX="389" custLinFactNeighborY="-900">
        <dgm:presLayoutVars>
          <dgm:chPref val="3"/>
        </dgm:presLayoutVars>
      </dgm:prSet>
      <dgm:spPr/>
    </dgm:pt>
    <dgm:pt modelId="{E7097F1A-5F61-4E48-A110-93341CAE83D2}" type="pres">
      <dgm:prSet presAssocID="{40A9E4F4-A2EC-4CB7-89F0-387D4E2D604E}" presName="horzThree" presStyleCnt="0"/>
      <dgm:spPr/>
    </dgm:pt>
    <dgm:pt modelId="{8259D9C1-176A-4957-A96B-E80ECF044DF2}" type="pres">
      <dgm:prSet presAssocID="{559CC965-F874-4FC3-AE9F-E45768D71DCE}" presName="sibSpaceThree" presStyleCnt="0"/>
      <dgm:spPr/>
    </dgm:pt>
    <dgm:pt modelId="{A47ADC4D-46D0-4A74-94B9-8CB1ECB99BF3}" type="pres">
      <dgm:prSet presAssocID="{7B4C8B75-94B1-436E-AB44-23FD6434F716}" presName="vertThree" presStyleCnt="0"/>
      <dgm:spPr/>
    </dgm:pt>
    <dgm:pt modelId="{901DF6C9-9180-4019-8FC5-0753A88B4DB1}" type="pres">
      <dgm:prSet presAssocID="{7B4C8B75-94B1-436E-AB44-23FD6434F716}" presName="txThree" presStyleLbl="node3" presStyleIdx="1" presStyleCnt="3">
        <dgm:presLayoutVars>
          <dgm:chPref val="3"/>
        </dgm:presLayoutVars>
      </dgm:prSet>
      <dgm:spPr/>
    </dgm:pt>
    <dgm:pt modelId="{B9F53573-68BA-4B49-AAC3-9C9CA0BC6B49}" type="pres">
      <dgm:prSet presAssocID="{7B4C8B75-94B1-436E-AB44-23FD6434F716}" presName="horzThree" presStyleCnt="0"/>
      <dgm:spPr/>
    </dgm:pt>
    <dgm:pt modelId="{29324111-46AC-4F32-913D-E510BF6AB70A}" type="pres">
      <dgm:prSet presAssocID="{B61FD13D-208F-4EE8-A4A7-1192A319E7E8}" presName="sibSpaceTwo" presStyleCnt="0"/>
      <dgm:spPr/>
    </dgm:pt>
    <dgm:pt modelId="{0FD503C0-2F3C-4557-9699-F18D92AEC7E9}" type="pres">
      <dgm:prSet presAssocID="{28DB27D7-68E6-4856-AB35-138C0A97AC3B}" presName="vertTwo" presStyleCnt="0"/>
      <dgm:spPr/>
    </dgm:pt>
    <dgm:pt modelId="{3789D63B-8EB4-4376-A430-0E3B9AF2EDD5}" type="pres">
      <dgm:prSet presAssocID="{28DB27D7-68E6-4856-AB35-138C0A97AC3B}" presName="txTwo" presStyleLbl="node2" presStyleIdx="1" presStyleCnt="2" custLinFactNeighborX="1457" custLinFactNeighborY="-3386">
        <dgm:presLayoutVars>
          <dgm:chPref val="3"/>
        </dgm:presLayoutVars>
      </dgm:prSet>
      <dgm:spPr/>
    </dgm:pt>
    <dgm:pt modelId="{B11771CB-8683-4376-851A-917EEF8009D2}" type="pres">
      <dgm:prSet presAssocID="{28DB27D7-68E6-4856-AB35-138C0A97AC3B}" presName="parTransTwo" presStyleCnt="0"/>
      <dgm:spPr/>
    </dgm:pt>
    <dgm:pt modelId="{E29B001E-FBDB-47EC-972E-D0C7C15E9E2D}" type="pres">
      <dgm:prSet presAssocID="{28DB27D7-68E6-4856-AB35-138C0A97AC3B}" presName="horzTwo" presStyleCnt="0"/>
      <dgm:spPr/>
    </dgm:pt>
    <dgm:pt modelId="{6474E7D6-0051-4B44-8D12-3A7C437656A9}" type="pres">
      <dgm:prSet presAssocID="{CFF1A1CA-7BAB-416C-8E10-E48A8323BCE1}" presName="vertThree" presStyleCnt="0"/>
      <dgm:spPr/>
    </dgm:pt>
    <dgm:pt modelId="{DB20B0CD-EFC9-42E8-9B2A-7712B95D3102}" type="pres">
      <dgm:prSet presAssocID="{CFF1A1CA-7BAB-416C-8E10-E48A8323BCE1}" presName="txThree" presStyleLbl="node3" presStyleIdx="2" presStyleCnt="3" custLinFactNeighborX="-350" custLinFactNeighborY="-732">
        <dgm:presLayoutVars>
          <dgm:chPref val="3"/>
        </dgm:presLayoutVars>
      </dgm:prSet>
      <dgm:spPr/>
    </dgm:pt>
    <dgm:pt modelId="{BB440DC7-9A78-45B4-BBAB-93E6CB7E1305}" type="pres">
      <dgm:prSet presAssocID="{CFF1A1CA-7BAB-416C-8E10-E48A8323BCE1}" presName="horzThree" presStyleCnt="0"/>
      <dgm:spPr/>
    </dgm:pt>
  </dgm:ptLst>
  <dgm:cxnLst>
    <dgm:cxn modelId="{BFAD7A42-4EFE-41EB-A3C6-9D078650A621}" srcId="{5BCD82BC-92B8-4221-8613-AA2B90A14569}" destId="{CAF5FDD3-2E37-45F3-B86A-E2BA23C911EB}" srcOrd="0" destOrd="0" parTransId="{1DFF86AE-3DF0-4FF2-951A-B65A4AD81D34}" sibTransId="{B61FD13D-208F-4EE8-A4A7-1192A319E7E8}"/>
    <dgm:cxn modelId="{C06EAD6D-18A4-41C9-B14D-BD0766BA3884}" type="presOf" srcId="{CFF1A1CA-7BAB-416C-8E10-E48A8323BCE1}" destId="{DB20B0CD-EFC9-42E8-9B2A-7712B95D3102}" srcOrd="0" destOrd="0" presId="urn:microsoft.com/office/officeart/2005/8/layout/hierarchy4"/>
    <dgm:cxn modelId="{D1C7DC50-8E2D-47AB-879E-7BD98A1545DE}" type="presOf" srcId="{7B4C8B75-94B1-436E-AB44-23FD6434F716}" destId="{901DF6C9-9180-4019-8FC5-0753A88B4DB1}" srcOrd="0" destOrd="0" presId="urn:microsoft.com/office/officeart/2005/8/layout/hierarchy4"/>
    <dgm:cxn modelId="{18841174-EFF3-4618-9035-026A97E6612D}" srcId="{28DB27D7-68E6-4856-AB35-138C0A97AC3B}" destId="{CFF1A1CA-7BAB-416C-8E10-E48A8323BCE1}" srcOrd="0" destOrd="0" parTransId="{71F8DE89-978B-404D-B37C-CDA7E4977D62}" sibTransId="{4BBC6240-0199-41ED-ACDB-6606BD409982}"/>
    <dgm:cxn modelId="{6F83C857-1C86-4ABB-85E5-71E2BC3D170C}" srcId="{CEA67821-9812-4915-A70A-0FC676491139}" destId="{5BCD82BC-92B8-4221-8613-AA2B90A14569}" srcOrd="0" destOrd="0" parTransId="{DA1AADD1-BAED-4794-BC95-6E0D3F4D4A79}" sibTransId="{756DEA6F-6D31-4717-8EF7-02E91803B0E7}"/>
    <dgm:cxn modelId="{B7F11378-2F33-4509-A78E-72D1152E3701}" type="presOf" srcId="{5BCD82BC-92B8-4221-8613-AA2B90A14569}" destId="{008FB580-4B6A-4ECC-B90A-33F5568F6759}" srcOrd="0" destOrd="0" presId="urn:microsoft.com/office/officeart/2005/8/layout/hierarchy4"/>
    <dgm:cxn modelId="{96E1F28E-90D0-48B2-B6DB-0EB7FC8FE6CD}" type="presOf" srcId="{CEA67821-9812-4915-A70A-0FC676491139}" destId="{A82F1F75-FB1C-4B44-8ACF-303DE4F205DE}" srcOrd="0" destOrd="0" presId="urn:microsoft.com/office/officeart/2005/8/layout/hierarchy4"/>
    <dgm:cxn modelId="{ADB8E497-44D1-4D8E-8B90-E1A4807B64A5}" srcId="{CAF5FDD3-2E37-45F3-B86A-E2BA23C911EB}" destId="{40A9E4F4-A2EC-4CB7-89F0-387D4E2D604E}" srcOrd="0" destOrd="0" parTransId="{AFBD13D0-A363-4EFA-B640-5C8303F12405}" sibTransId="{559CC965-F874-4FC3-AE9F-E45768D71DCE}"/>
    <dgm:cxn modelId="{DF4A3AA1-F79F-4C32-8E1F-CCEA19CC24BE}" srcId="{CAF5FDD3-2E37-45F3-B86A-E2BA23C911EB}" destId="{7B4C8B75-94B1-436E-AB44-23FD6434F716}" srcOrd="1" destOrd="0" parTransId="{907797AB-377F-497B-8034-5B450057D3F6}" sibTransId="{DE7CBEC3-C93A-4029-85E1-BB73105F028A}"/>
    <dgm:cxn modelId="{D7C6D4B4-416C-4DAF-87E7-B06D28959646}" type="presOf" srcId="{28DB27D7-68E6-4856-AB35-138C0A97AC3B}" destId="{3789D63B-8EB4-4376-A430-0E3B9AF2EDD5}" srcOrd="0" destOrd="0" presId="urn:microsoft.com/office/officeart/2005/8/layout/hierarchy4"/>
    <dgm:cxn modelId="{F1E592C2-BACE-49F2-8061-D28F0E871998}" type="presOf" srcId="{CAF5FDD3-2E37-45F3-B86A-E2BA23C911EB}" destId="{67BBFD65-50E2-447E-A2A3-11DC428B800C}" srcOrd="0" destOrd="0" presId="urn:microsoft.com/office/officeart/2005/8/layout/hierarchy4"/>
    <dgm:cxn modelId="{DF80C2C4-FC0C-41F8-9D8C-554A0797000D}" type="presOf" srcId="{40A9E4F4-A2EC-4CB7-89F0-387D4E2D604E}" destId="{8D9AB319-63CE-4790-90D3-1DC9F0EFCF56}" srcOrd="0" destOrd="0" presId="urn:microsoft.com/office/officeart/2005/8/layout/hierarchy4"/>
    <dgm:cxn modelId="{6C1090EF-C305-4EB8-99FE-BF8654156BE2}" srcId="{5BCD82BC-92B8-4221-8613-AA2B90A14569}" destId="{28DB27D7-68E6-4856-AB35-138C0A97AC3B}" srcOrd="1" destOrd="0" parTransId="{977E2E9C-D2DA-47B9-861D-8D5947ADB5EF}" sibTransId="{E0C9A75E-C1D7-43E2-8288-244DA3AF83A1}"/>
    <dgm:cxn modelId="{1BFFA89B-477E-44D2-A5E1-94FD27EA44BB}" type="presParOf" srcId="{A82F1F75-FB1C-4B44-8ACF-303DE4F205DE}" destId="{61DD74EF-F6F2-488E-B773-8E32410D0DED}" srcOrd="0" destOrd="0" presId="urn:microsoft.com/office/officeart/2005/8/layout/hierarchy4"/>
    <dgm:cxn modelId="{1AF1A18B-09BF-45FF-8B3A-E79CAE594DE0}" type="presParOf" srcId="{61DD74EF-F6F2-488E-B773-8E32410D0DED}" destId="{008FB580-4B6A-4ECC-B90A-33F5568F6759}" srcOrd="0" destOrd="0" presId="urn:microsoft.com/office/officeart/2005/8/layout/hierarchy4"/>
    <dgm:cxn modelId="{E65439D5-A6D3-427C-AED4-7BAA9FB8E1CE}" type="presParOf" srcId="{61DD74EF-F6F2-488E-B773-8E32410D0DED}" destId="{3DD7026D-CCC9-4A43-A15F-17568C192389}" srcOrd="1" destOrd="0" presId="urn:microsoft.com/office/officeart/2005/8/layout/hierarchy4"/>
    <dgm:cxn modelId="{AD407F61-DB03-4E34-818A-5757F57F059B}" type="presParOf" srcId="{61DD74EF-F6F2-488E-B773-8E32410D0DED}" destId="{C34E5B70-A19D-4760-8025-C80E20B04EBA}" srcOrd="2" destOrd="0" presId="urn:microsoft.com/office/officeart/2005/8/layout/hierarchy4"/>
    <dgm:cxn modelId="{A0945F2E-B4F4-4670-B525-54516E040238}" type="presParOf" srcId="{C34E5B70-A19D-4760-8025-C80E20B04EBA}" destId="{6AFBDB8D-87DE-430B-86D0-7DC0DB1CCD3D}" srcOrd="0" destOrd="0" presId="urn:microsoft.com/office/officeart/2005/8/layout/hierarchy4"/>
    <dgm:cxn modelId="{A71C3D91-4CF9-451F-BF6B-3AB95558F6C0}" type="presParOf" srcId="{6AFBDB8D-87DE-430B-86D0-7DC0DB1CCD3D}" destId="{67BBFD65-50E2-447E-A2A3-11DC428B800C}" srcOrd="0" destOrd="0" presId="urn:microsoft.com/office/officeart/2005/8/layout/hierarchy4"/>
    <dgm:cxn modelId="{87712D86-9C94-402B-B1C1-9067D7FABD54}" type="presParOf" srcId="{6AFBDB8D-87DE-430B-86D0-7DC0DB1CCD3D}" destId="{C3B9A600-F232-4C88-881C-E39EE9CB31D0}" srcOrd="1" destOrd="0" presId="urn:microsoft.com/office/officeart/2005/8/layout/hierarchy4"/>
    <dgm:cxn modelId="{16183C50-EE31-4F9B-8070-28D51B8A5560}" type="presParOf" srcId="{6AFBDB8D-87DE-430B-86D0-7DC0DB1CCD3D}" destId="{26A90A92-B73C-4108-999C-EC9148DB81E1}" srcOrd="2" destOrd="0" presId="urn:microsoft.com/office/officeart/2005/8/layout/hierarchy4"/>
    <dgm:cxn modelId="{0AC63DE4-78F3-4DA4-85E7-789523216131}" type="presParOf" srcId="{26A90A92-B73C-4108-999C-EC9148DB81E1}" destId="{75B2F11F-BD97-432E-A79C-AE9C0EAD7636}" srcOrd="0" destOrd="0" presId="urn:microsoft.com/office/officeart/2005/8/layout/hierarchy4"/>
    <dgm:cxn modelId="{CB569840-7BEC-4CD5-B18F-3A75523123C1}" type="presParOf" srcId="{75B2F11F-BD97-432E-A79C-AE9C0EAD7636}" destId="{8D9AB319-63CE-4790-90D3-1DC9F0EFCF56}" srcOrd="0" destOrd="0" presId="urn:microsoft.com/office/officeart/2005/8/layout/hierarchy4"/>
    <dgm:cxn modelId="{2E2AB7A4-8DC5-49DC-8483-80DC57421208}" type="presParOf" srcId="{75B2F11F-BD97-432E-A79C-AE9C0EAD7636}" destId="{E7097F1A-5F61-4E48-A110-93341CAE83D2}" srcOrd="1" destOrd="0" presId="urn:microsoft.com/office/officeart/2005/8/layout/hierarchy4"/>
    <dgm:cxn modelId="{C391C258-A12D-41FA-97CC-656957941FDF}" type="presParOf" srcId="{26A90A92-B73C-4108-999C-EC9148DB81E1}" destId="{8259D9C1-176A-4957-A96B-E80ECF044DF2}" srcOrd="1" destOrd="0" presId="urn:microsoft.com/office/officeart/2005/8/layout/hierarchy4"/>
    <dgm:cxn modelId="{36290281-E270-40DF-8FEE-DEF1FDE02E65}" type="presParOf" srcId="{26A90A92-B73C-4108-999C-EC9148DB81E1}" destId="{A47ADC4D-46D0-4A74-94B9-8CB1ECB99BF3}" srcOrd="2" destOrd="0" presId="urn:microsoft.com/office/officeart/2005/8/layout/hierarchy4"/>
    <dgm:cxn modelId="{D14D8D75-BDA0-4175-A223-64874A62622B}" type="presParOf" srcId="{A47ADC4D-46D0-4A74-94B9-8CB1ECB99BF3}" destId="{901DF6C9-9180-4019-8FC5-0753A88B4DB1}" srcOrd="0" destOrd="0" presId="urn:microsoft.com/office/officeart/2005/8/layout/hierarchy4"/>
    <dgm:cxn modelId="{71C503C9-CA7A-451A-8036-E692863D64B9}" type="presParOf" srcId="{A47ADC4D-46D0-4A74-94B9-8CB1ECB99BF3}" destId="{B9F53573-68BA-4B49-AAC3-9C9CA0BC6B49}" srcOrd="1" destOrd="0" presId="urn:microsoft.com/office/officeart/2005/8/layout/hierarchy4"/>
    <dgm:cxn modelId="{7E2B5F90-7DEA-4851-98FE-BE68FB3AD294}" type="presParOf" srcId="{C34E5B70-A19D-4760-8025-C80E20B04EBA}" destId="{29324111-46AC-4F32-913D-E510BF6AB70A}" srcOrd="1" destOrd="0" presId="urn:microsoft.com/office/officeart/2005/8/layout/hierarchy4"/>
    <dgm:cxn modelId="{79104ADE-B43F-492F-A3D2-CE5787887262}" type="presParOf" srcId="{C34E5B70-A19D-4760-8025-C80E20B04EBA}" destId="{0FD503C0-2F3C-4557-9699-F18D92AEC7E9}" srcOrd="2" destOrd="0" presId="urn:microsoft.com/office/officeart/2005/8/layout/hierarchy4"/>
    <dgm:cxn modelId="{400C0F10-029F-434B-AFF8-92F5CE4CC7DF}" type="presParOf" srcId="{0FD503C0-2F3C-4557-9699-F18D92AEC7E9}" destId="{3789D63B-8EB4-4376-A430-0E3B9AF2EDD5}" srcOrd="0" destOrd="0" presId="urn:microsoft.com/office/officeart/2005/8/layout/hierarchy4"/>
    <dgm:cxn modelId="{221628C5-A65F-4B80-8359-FB010E9D8C28}" type="presParOf" srcId="{0FD503C0-2F3C-4557-9699-F18D92AEC7E9}" destId="{B11771CB-8683-4376-851A-917EEF8009D2}" srcOrd="1" destOrd="0" presId="urn:microsoft.com/office/officeart/2005/8/layout/hierarchy4"/>
    <dgm:cxn modelId="{83FB632F-E5DE-4355-A3BA-558E9CCD7383}" type="presParOf" srcId="{0FD503C0-2F3C-4557-9699-F18D92AEC7E9}" destId="{E29B001E-FBDB-47EC-972E-D0C7C15E9E2D}" srcOrd="2" destOrd="0" presId="urn:microsoft.com/office/officeart/2005/8/layout/hierarchy4"/>
    <dgm:cxn modelId="{65AFC6E0-6B83-4833-A25F-3B5A37E64B72}" type="presParOf" srcId="{E29B001E-FBDB-47EC-972E-D0C7C15E9E2D}" destId="{6474E7D6-0051-4B44-8D12-3A7C437656A9}" srcOrd="0" destOrd="0" presId="urn:microsoft.com/office/officeart/2005/8/layout/hierarchy4"/>
    <dgm:cxn modelId="{12A21BCE-2B54-41E5-BDB0-5F4710727A07}" type="presParOf" srcId="{6474E7D6-0051-4B44-8D12-3A7C437656A9}" destId="{DB20B0CD-EFC9-42E8-9B2A-7712B95D3102}" srcOrd="0" destOrd="0" presId="urn:microsoft.com/office/officeart/2005/8/layout/hierarchy4"/>
    <dgm:cxn modelId="{9B2C7DE5-E104-4D2B-87BB-F145DEEDE4A0}" type="presParOf" srcId="{6474E7D6-0051-4B44-8D12-3A7C437656A9}" destId="{BB440DC7-9A78-45B4-BBAB-93E6CB7E1305}" srcOrd="1" destOrd="0" presId="urn:microsoft.com/office/officeart/2005/8/layout/hierarchy4"/>
  </dgm:cxnLst>
  <dgm:bg>
    <a:noFill/>
    <a:effectLst>
      <a:glow rad="127000">
        <a:schemeClr val="accent3">
          <a:lumMod val="5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FB580-4B6A-4ECC-B90A-33F5568F6759}">
      <dsp:nvSpPr>
        <dsp:cNvPr id="0" name=""/>
        <dsp:cNvSpPr/>
      </dsp:nvSpPr>
      <dsp:spPr>
        <a:xfrm>
          <a:off x="821" y="342"/>
          <a:ext cx="7158994" cy="1081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          代理：</a:t>
          </a:r>
          <a:r>
            <a:rPr lang="en-US" altLang="zh-CN" sz="4800" kern="1200" dirty="0"/>
            <a:t>Nginx</a:t>
          </a:r>
          <a:endParaRPr lang="zh-CN" altLang="en-US" sz="4800" kern="1200" dirty="0"/>
        </a:p>
      </dsp:txBody>
      <dsp:txXfrm>
        <a:off x="32485" y="32006"/>
        <a:ext cx="7095666" cy="1017762"/>
      </dsp:txXfrm>
    </dsp:sp>
    <dsp:sp modelId="{67BBFD65-50E2-447E-A2A3-11DC428B800C}">
      <dsp:nvSpPr>
        <dsp:cNvPr id="0" name=""/>
        <dsp:cNvSpPr/>
      </dsp:nvSpPr>
      <dsp:spPr>
        <a:xfrm>
          <a:off x="821" y="1206230"/>
          <a:ext cx="4676477" cy="1081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      前端：</a:t>
          </a:r>
          <a:r>
            <a:rPr lang="en-US" altLang="zh-CN" sz="4000" kern="1200" dirty="0"/>
            <a:t>Vue</a:t>
          </a:r>
          <a:endParaRPr lang="zh-CN" altLang="en-US" sz="4000" kern="1200" dirty="0"/>
        </a:p>
      </dsp:txBody>
      <dsp:txXfrm>
        <a:off x="32485" y="1237894"/>
        <a:ext cx="4613149" cy="1017762"/>
      </dsp:txXfrm>
    </dsp:sp>
    <dsp:sp modelId="{8D9AB319-63CE-4790-90D3-1DC9F0EFCF56}">
      <dsp:nvSpPr>
        <dsp:cNvPr id="0" name=""/>
        <dsp:cNvSpPr/>
      </dsp:nvSpPr>
      <dsp:spPr>
        <a:xfrm>
          <a:off x="9730" y="2401066"/>
          <a:ext cx="2290145" cy="1081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UI</a:t>
          </a:r>
          <a:r>
            <a:rPr lang="zh-CN" altLang="en-US" sz="2800" kern="1200" dirty="0"/>
            <a:t>组件：</a:t>
          </a:r>
          <a:r>
            <a:rPr lang="en-US" altLang="zh-CN" sz="2800" kern="1200" dirty="0" err="1"/>
            <a:t>Vuetify</a:t>
          </a:r>
          <a:endParaRPr lang="zh-CN" altLang="en-US" sz="2800" kern="1200" dirty="0"/>
        </a:p>
      </dsp:txBody>
      <dsp:txXfrm>
        <a:off x="41394" y="2432730"/>
        <a:ext cx="2226817" cy="1017762"/>
      </dsp:txXfrm>
    </dsp:sp>
    <dsp:sp modelId="{901DF6C9-9180-4019-8FC5-0753A88B4DB1}">
      <dsp:nvSpPr>
        <dsp:cNvPr id="0" name=""/>
        <dsp:cNvSpPr/>
      </dsp:nvSpPr>
      <dsp:spPr>
        <a:xfrm>
          <a:off x="2387153" y="2410796"/>
          <a:ext cx="2290145" cy="1081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ts val="24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API</a:t>
          </a:r>
          <a:r>
            <a:rPr lang="zh-CN" altLang="en-US" sz="2800" kern="1200" dirty="0"/>
            <a:t>管理：</a:t>
          </a:r>
          <a:endParaRPr lang="en-US" altLang="zh-CN" sz="2800" kern="1200" dirty="0"/>
        </a:p>
        <a:p>
          <a:pPr marL="0" lvl="0" indent="0" algn="l" defTabSz="1244600">
            <a:lnSpc>
              <a:spcPts val="24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  </a:t>
          </a:r>
          <a:r>
            <a:rPr lang="en-US" altLang="zh-CN" sz="2800" kern="1200" dirty="0" err="1"/>
            <a:t>yapi</a:t>
          </a:r>
          <a:endParaRPr lang="zh-CN" altLang="en-US" sz="2800" kern="1200" dirty="0"/>
        </a:p>
      </dsp:txBody>
      <dsp:txXfrm>
        <a:off x="2418817" y="2442460"/>
        <a:ext cx="2226817" cy="1017762"/>
      </dsp:txXfrm>
    </dsp:sp>
    <dsp:sp modelId="{3789D63B-8EB4-4376-A430-0E3B9AF2EDD5}">
      <dsp:nvSpPr>
        <dsp:cNvPr id="0" name=""/>
        <dsp:cNvSpPr/>
      </dsp:nvSpPr>
      <dsp:spPr>
        <a:xfrm>
          <a:off x="4870492" y="1201366"/>
          <a:ext cx="2290145" cy="1081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后端：</a:t>
          </a:r>
          <a:r>
            <a:rPr lang="en-US" altLang="zh-CN" sz="2400" kern="1200" dirty="0"/>
            <a:t>Django</a:t>
          </a:r>
          <a:endParaRPr lang="zh-CN" altLang="en-US" sz="2400" kern="1200" dirty="0"/>
        </a:p>
      </dsp:txBody>
      <dsp:txXfrm>
        <a:off x="4902156" y="1233030"/>
        <a:ext cx="2226817" cy="1017762"/>
      </dsp:txXfrm>
    </dsp:sp>
    <dsp:sp modelId="{DB20B0CD-EFC9-42E8-9B2A-7712B95D3102}">
      <dsp:nvSpPr>
        <dsp:cNvPr id="0" name=""/>
        <dsp:cNvSpPr/>
      </dsp:nvSpPr>
      <dsp:spPr>
        <a:xfrm>
          <a:off x="4861655" y="2402883"/>
          <a:ext cx="2290145" cy="10810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数据库：</a:t>
          </a:r>
          <a:r>
            <a:rPr lang="en-US" altLang="zh-CN" sz="2800" kern="1200" dirty="0"/>
            <a:t>MySQL</a:t>
          </a:r>
          <a:endParaRPr lang="zh-CN" altLang="en-US" sz="2800" kern="1200" dirty="0"/>
        </a:p>
      </dsp:txBody>
      <dsp:txXfrm>
        <a:off x="4893319" y="2434547"/>
        <a:ext cx="2226817" cy="1017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4000" y="689317"/>
            <a:ext cx="6540500" cy="1181686"/>
          </a:xfrm>
        </p:spPr>
        <p:txBody>
          <a:bodyPr anchor="ctr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32200" y="2264897"/>
            <a:ext cx="6794500" cy="703385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67314" cy="1325563"/>
          </a:xfrm>
        </p:spPr>
        <p:txBody>
          <a:bodyPr/>
          <a:lstStyle>
            <a:lvl1pPr>
              <a:defRPr b="1">
                <a:solidFill>
                  <a:srgbClr val="0000A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57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4867" y="2059769"/>
            <a:ext cx="5260975" cy="1311128"/>
          </a:xfrm>
        </p:spPr>
        <p:txBody>
          <a:bodyPr anchor="ctr">
            <a:spAutoFit/>
          </a:bodyPr>
          <a:lstStyle>
            <a:lvl1pPr marL="0" indent="0" algn="ctr">
              <a:buNone/>
              <a:defRPr sz="8800" b="1">
                <a:solidFill>
                  <a:srgbClr val="0000A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63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66313" cy="1325563"/>
          </a:xfrm>
        </p:spPr>
        <p:txBody>
          <a:bodyPr/>
          <a:lstStyle>
            <a:lvl1pPr>
              <a:defRPr b="1">
                <a:solidFill>
                  <a:srgbClr val="0000A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866313" cy="3190875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FontTx/>
              <a:buBlip>
                <a:blip r:embed="rId4"/>
              </a:buBlip>
              <a:defRPr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Tx/>
              <a:buBlip>
                <a:blip r:embed="rId5"/>
              </a:buBlip>
              <a:defRPr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Tx/>
              <a:buBlip>
                <a:blip r:embed="rId6"/>
              </a:buBlip>
              <a:defRPr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8592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7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641405"/>
            <a:ext cx="9747055" cy="757130"/>
          </a:xfrm>
        </p:spPr>
        <p:txBody>
          <a:bodyPr wrap="square" anchor="ctr">
            <a:spAutoFit/>
          </a:bodyPr>
          <a:lstStyle>
            <a:lvl1pPr>
              <a:defRPr sz="4800" b="1">
                <a:solidFill>
                  <a:srgbClr val="0000A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447801"/>
            <a:ext cx="974705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457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61452" cy="1325563"/>
          </a:xfrm>
        </p:spPr>
        <p:txBody>
          <a:bodyPr/>
          <a:lstStyle>
            <a:lvl1pPr>
              <a:defRPr b="1">
                <a:solidFill>
                  <a:srgbClr val="0000A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0"/>
          </p:nvPr>
        </p:nvSpPr>
        <p:spPr>
          <a:xfrm>
            <a:off x="838200" y="1825625"/>
            <a:ext cx="4724400" cy="3254375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FontTx/>
              <a:buBlip>
                <a:blip r:embed="rId4"/>
              </a:buBlip>
              <a:defRPr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Tx/>
              <a:buBlip>
                <a:blip r:embed="rId5"/>
              </a:buBlip>
              <a:defRPr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Tx/>
              <a:buBlip>
                <a:blip r:embed="rId6"/>
              </a:buBlip>
              <a:defRPr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1"/>
          </p:nvPr>
        </p:nvSpPr>
        <p:spPr>
          <a:xfrm>
            <a:off x="5975252" y="1825625"/>
            <a:ext cx="4724400" cy="3254375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FontTx/>
              <a:buBlip>
                <a:blip r:embed="rId4"/>
              </a:buBlip>
              <a:defRPr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Tx/>
              <a:buBlip>
                <a:blip r:embed="rId5"/>
              </a:buBlip>
              <a:defRPr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Tx/>
              <a:buBlip>
                <a:blip r:embed="rId6"/>
              </a:buBlip>
              <a:defRPr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72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872564" cy="1325563"/>
          </a:xfrm>
        </p:spPr>
        <p:txBody>
          <a:bodyPr/>
          <a:lstStyle>
            <a:lvl1pPr>
              <a:defRPr b="1">
                <a:solidFill>
                  <a:srgbClr val="0000A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713885" cy="5701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75252" y="1681163"/>
            <a:ext cx="4737100" cy="5701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0"/>
          </p:nvPr>
        </p:nvSpPr>
        <p:spPr>
          <a:xfrm>
            <a:off x="838200" y="2505075"/>
            <a:ext cx="4724400" cy="2574925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4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FontTx/>
              <a:buBlip>
                <a:blip r:embed="rId4"/>
              </a:buBlip>
              <a:defRPr sz="20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Tx/>
              <a:buBlip>
                <a:blip r:embed="rId5"/>
              </a:buBlip>
              <a:defRPr sz="18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Tx/>
              <a:buBlip>
                <a:blip r:embed="rId6"/>
              </a:buBlip>
              <a:defRPr sz="16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5987952" y="2505074"/>
            <a:ext cx="4724400" cy="2574925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4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FontTx/>
              <a:buBlip>
                <a:blip r:embed="rId4"/>
              </a:buBlip>
              <a:defRPr sz="20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Tx/>
              <a:buBlip>
                <a:blip r:embed="rId5"/>
              </a:buBlip>
              <a:defRPr sz="18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Tx/>
              <a:buBlip>
                <a:blip r:embed="rId6"/>
              </a:buBlip>
              <a:defRPr sz="16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01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9787" y="365125"/>
            <a:ext cx="9866620" cy="1325563"/>
          </a:xfrm>
        </p:spPr>
        <p:txBody>
          <a:bodyPr/>
          <a:lstStyle>
            <a:lvl1pPr>
              <a:defRPr b="1">
                <a:solidFill>
                  <a:srgbClr val="0000A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7" y="1681163"/>
            <a:ext cx="3240000" cy="5701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154596" y="1681163"/>
            <a:ext cx="3238501" cy="5701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467906" y="1681163"/>
            <a:ext cx="3238501" cy="5701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2"/>
          </p:nvPr>
        </p:nvSpPr>
        <p:spPr>
          <a:xfrm>
            <a:off x="839787" y="2505075"/>
            <a:ext cx="3241587" cy="2549525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4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FontTx/>
              <a:buBlip>
                <a:blip r:embed="rId4"/>
              </a:buBlip>
              <a:defRPr sz="20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Tx/>
              <a:buBlip>
                <a:blip r:embed="rId5"/>
              </a:buBlip>
              <a:defRPr sz="18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Tx/>
              <a:buBlip>
                <a:blip r:embed="rId6"/>
              </a:buBlip>
              <a:defRPr sz="16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/>
          </p:nvPr>
        </p:nvSpPr>
        <p:spPr>
          <a:xfrm>
            <a:off x="4153097" y="2505075"/>
            <a:ext cx="3241587" cy="2549525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4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FontTx/>
              <a:buBlip>
                <a:blip r:embed="rId4"/>
              </a:buBlip>
              <a:defRPr sz="20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Tx/>
              <a:buBlip>
                <a:blip r:embed="rId5"/>
              </a:buBlip>
              <a:defRPr sz="18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Tx/>
              <a:buBlip>
                <a:blip r:embed="rId6"/>
              </a:buBlip>
              <a:defRPr sz="16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4"/>
          </p:nvPr>
        </p:nvSpPr>
        <p:spPr>
          <a:xfrm>
            <a:off x="7466407" y="2505074"/>
            <a:ext cx="3241587" cy="2549525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4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FontTx/>
              <a:buBlip>
                <a:blip r:embed="rId4"/>
              </a:buBlip>
              <a:defRPr sz="20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Tx/>
              <a:buBlip>
                <a:blip r:embed="rId5"/>
              </a:buBlip>
              <a:defRPr sz="18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Tx/>
              <a:buBlip>
                <a:blip r:embed="rId6"/>
              </a:buBlip>
              <a:defRPr sz="16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40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1028700" y="927100"/>
            <a:ext cx="5194300" cy="3098800"/>
          </a:xfrm>
        </p:spPr>
        <p:txBody>
          <a:bodyPr anchor="ctr">
            <a:normAutofit/>
          </a:bodyPr>
          <a:lstStyle>
            <a:lvl1pPr algn="ctr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6654800" y="736600"/>
            <a:ext cx="4216400" cy="3886200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FontTx/>
              <a:buBlip>
                <a:blip r:embed="rId4"/>
              </a:buBlip>
              <a:defRPr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Tx/>
              <a:buBlip>
                <a:blip r:embed="rId5"/>
              </a:buBlip>
              <a:defRPr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Tx/>
              <a:buBlip>
                <a:blip r:embed="rId6"/>
              </a:buBlip>
              <a:defRPr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93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张图片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1460500" y="647700"/>
            <a:ext cx="4013200" cy="2425700"/>
          </a:xfrm>
        </p:spPr>
        <p:txBody>
          <a:bodyPr anchor="ctr">
            <a:normAutofit/>
          </a:bodyPr>
          <a:lstStyle>
            <a:lvl1pPr algn="ctr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6311900" y="647700"/>
            <a:ext cx="4013200" cy="2425700"/>
          </a:xfrm>
        </p:spPr>
        <p:txBody>
          <a:bodyPr anchor="ctr">
            <a:normAutofit/>
          </a:bodyPr>
          <a:lstStyle>
            <a:lvl1pPr algn="ctr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1261818" y="3721100"/>
            <a:ext cx="4491868" cy="1333500"/>
          </a:xfrm>
        </p:spPr>
        <p:txBody>
          <a:bodyPr>
            <a:noAutofit/>
          </a:bodyPr>
          <a:lstStyle>
            <a:lvl1pPr marL="228600" indent="-228600">
              <a:buFontTx/>
              <a:buBlip>
                <a:blip r:embed="rId3"/>
              </a:buBlip>
              <a:defRPr sz="18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FontTx/>
              <a:buBlip>
                <a:blip r:embed="rId4"/>
              </a:buBlip>
              <a:defRPr sz="16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Tx/>
              <a:buBlip>
                <a:blip r:embed="rId5"/>
              </a:buBlip>
              <a:defRPr sz="14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Tx/>
              <a:buBlip>
                <a:blip r:embed="rId6"/>
              </a:buBlip>
              <a:defRPr sz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4"/>
          </p:nvPr>
        </p:nvSpPr>
        <p:spPr>
          <a:xfrm>
            <a:off x="6091310" y="3721100"/>
            <a:ext cx="4473123" cy="1333500"/>
          </a:xfrm>
        </p:spPr>
        <p:txBody>
          <a:bodyPr>
            <a:noAutofit/>
          </a:bodyPr>
          <a:lstStyle>
            <a:lvl1pPr marL="228600" indent="-228600">
              <a:buFontTx/>
              <a:buBlip>
                <a:blip r:embed="rId3"/>
              </a:buBlip>
              <a:defRPr sz="18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FontTx/>
              <a:buBlip>
                <a:blip r:embed="rId4"/>
              </a:buBlip>
              <a:defRPr sz="16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Tx/>
              <a:buBlip>
                <a:blip r:embed="rId5"/>
              </a:buBlip>
              <a:defRPr sz="14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Tx/>
              <a:buBlip>
                <a:blip r:embed="rId6"/>
              </a:buBlip>
              <a:defRPr sz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8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1397000" y="609600"/>
            <a:ext cx="2438400" cy="2806700"/>
          </a:xfrm>
        </p:spPr>
        <p:txBody>
          <a:bodyPr anchor="ctr">
            <a:normAutofit/>
          </a:bodyPr>
          <a:lstStyle>
            <a:lvl1pPr algn="ctr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4610100" y="609600"/>
            <a:ext cx="2438400" cy="2806700"/>
          </a:xfrm>
        </p:spPr>
        <p:txBody>
          <a:bodyPr anchor="ctr">
            <a:normAutofit/>
          </a:bodyPr>
          <a:lstStyle>
            <a:lvl1pPr algn="ctr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 hasCustomPrompt="1"/>
          </p:nvPr>
        </p:nvSpPr>
        <p:spPr>
          <a:xfrm>
            <a:off x="7810500" y="609600"/>
            <a:ext cx="2438400" cy="2806700"/>
          </a:xfrm>
        </p:spPr>
        <p:txBody>
          <a:bodyPr anchor="ctr">
            <a:normAutofit/>
          </a:bodyPr>
          <a:lstStyle>
            <a:lvl1pPr algn="ctr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1261818" y="4000500"/>
            <a:ext cx="2764082" cy="1104900"/>
          </a:xfrm>
        </p:spPr>
        <p:txBody>
          <a:bodyPr>
            <a:noAutofit/>
          </a:bodyPr>
          <a:lstStyle>
            <a:lvl1pPr marL="228600" indent="-228600">
              <a:buFontTx/>
              <a:buBlip>
                <a:blip r:embed="rId3"/>
              </a:buBlip>
              <a:defRPr sz="14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FontTx/>
              <a:buBlip>
                <a:blip r:embed="rId4"/>
              </a:buBlip>
              <a:defRPr sz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Tx/>
              <a:buBlip>
                <a:blip r:embed="rId5"/>
              </a:buBlip>
              <a:defRPr sz="11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Tx/>
              <a:buBlip>
                <a:blip r:embed="rId6"/>
              </a:buBlip>
              <a:defRPr sz="105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6"/>
          </p:nvPr>
        </p:nvSpPr>
        <p:spPr>
          <a:xfrm>
            <a:off x="4459959" y="4000500"/>
            <a:ext cx="2764082" cy="1104900"/>
          </a:xfrm>
        </p:spPr>
        <p:txBody>
          <a:bodyPr>
            <a:noAutofit/>
          </a:bodyPr>
          <a:lstStyle>
            <a:lvl1pPr marL="228600" indent="-228600">
              <a:buFontTx/>
              <a:buBlip>
                <a:blip r:embed="rId3"/>
              </a:buBlip>
              <a:defRPr sz="14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FontTx/>
              <a:buBlip>
                <a:blip r:embed="rId4"/>
              </a:buBlip>
              <a:defRPr sz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Tx/>
              <a:buBlip>
                <a:blip r:embed="rId5"/>
              </a:buBlip>
              <a:defRPr sz="11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Tx/>
              <a:buBlip>
                <a:blip r:embed="rId6"/>
              </a:buBlip>
              <a:defRPr sz="105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7"/>
          </p:nvPr>
        </p:nvSpPr>
        <p:spPr>
          <a:xfrm>
            <a:off x="7658100" y="4000500"/>
            <a:ext cx="2764082" cy="1104900"/>
          </a:xfrm>
        </p:spPr>
        <p:txBody>
          <a:bodyPr>
            <a:noAutofit/>
          </a:bodyPr>
          <a:lstStyle>
            <a:lvl1pPr marL="228600" indent="-228600">
              <a:buFontTx/>
              <a:buBlip>
                <a:blip r:embed="rId3"/>
              </a:buBlip>
              <a:defRPr sz="14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FontTx/>
              <a:buBlip>
                <a:blip r:embed="rId4"/>
              </a:buBlip>
              <a:defRPr sz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Tx/>
              <a:buBlip>
                <a:blip r:embed="rId5"/>
              </a:buBlip>
              <a:defRPr sz="11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Tx/>
              <a:buBlip>
                <a:blip r:embed="rId6"/>
              </a:buBlip>
              <a:defRPr sz="105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46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58A7-513C-47BE-9B6D-29FE45CBE407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9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3" r:id="rId8"/>
    <p:sldLayoutId id="2147483664" r:id="rId9"/>
    <p:sldLayoutId id="2147483661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image" Target="../media/image17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6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5494" y="773207"/>
            <a:ext cx="7197288" cy="1181686"/>
          </a:xfrm>
        </p:spPr>
        <p:txBody>
          <a:bodyPr>
            <a:norm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Contest+</a:t>
            </a:r>
            <a:r>
              <a:rPr lang="zh-CN" altLang="en-US" dirty="0"/>
              <a:t>”中期汇报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J01</a:t>
            </a:r>
            <a:r>
              <a:rPr lang="zh-CN" altLang="en-US" dirty="0"/>
              <a:t>组：李云轩 罗成 周彦如 赵伊书杰</a:t>
            </a:r>
          </a:p>
        </p:txBody>
      </p:sp>
    </p:spTree>
    <p:extLst>
      <p:ext uri="{BB962C8B-B14F-4D97-AF65-F5344CB8AC3E}">
        <p14:creationId xmlns:p14="http://schemas.microsoft.com/office/powerpoint/2010/main" val="182851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四、原型展示与答疑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966247" y="1535044"/>
            <a:ext cx="10026009" cy="741227"/>
          </a:xfrm>
        </p:spPr>
        <p:txBody>
          <a:bodyPr/>
          <a:lstStyle/>
          <a:p>
            <a:r>
              <a:rPr lang="zh-CN" altLang="en-US" dirty="0"/>
              <a:t>此处应有视频</a:t>
            </a:r>
          </a:p>
        </p:txBody>
      </p:sp>
    </p:spTree>
    <p:extLst>
      <p:ext uri="{BB962C8B-B14F-4D97-AF65-F5344CB8AC3E}">
        <p14:creationId xmlns:p14="http://schemas.microsoft.com/office/powerpoint/2010/main" val="270551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EDA242D-CCD9-45A7-91F2-B6F128749CED}"/>
              </a:ext>
            </a:extLst>
          </p:cNvPr>
          <p:cNvSpPr txBox="1"/>
          <p:nvPr/>
        </p:nvSpPr>
        <p:spPr>
          <a:xfrm>
            <a:off x="3104744" y="2321004"/>
            <a:ext cx="598251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accent3">
                    <a:lumMod val="75000"/>
                  </a:schemeClr>
                </a:solidFill>
              </a:rPr>
              <a:t>Thanks</a:t>
            </a:r>
            <a:r>
              <a:rPr lang="zh-CN" altLang="en-US" sz="13800" dirty="0">
                <a:solidFill>
                  <a:schemeClr val="accent3">
                    <a:lumMod val="75000"/>
                  </a:schemeClr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7562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9866313" cy="319087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一、项目简介 </a:t>
            </a:r>
            <a:r>
              <a:rPr lang="en-US" altLang="zh-CN" sz="2400" dirty="0"/>
              <a:t>&amp;</a:t>
            </a:r>
            <a:r>
              <a:rPr lang="zh-CN" altLang="en-US" sz="2400" dirty="0"/>
              <a:t> 用户群体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二、系统架构 </a:t>
            </a:r>
            <a:r>
              <a:rPr lang="en-US" altLang="zh-CN" sz="2400" dirty="0"/>
              <a:t>&amp;</a:t>
            </a:r>
            <a:r>
              <a:rPr lang="zh-CN" altLang="en-US" sz="2400" dirty="0"/>
              <a:t> 需求分析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三、成员分工 </a:t>
            </a:r>
            <a:r>
              <a:rPr lang="en-US" altLang="zh-CN" sz="2400" dirty="0"/>
              <a:t>&amp;</a:t>
            </a:r>
            <a:r>
              <a:rPr lang="zh-CN" altLang="en-US" sz="2400" dirty="0"/>
              <a:t> 开发计划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四、原型展示 </a:t>
            </a:r>
            <a:r>
              <a:rPr lang="en-US" altLang="zh-CN" sz="2400" dirty="0"/>
              <a:t>&amp;</a:t>
            </a:r>
            <a:r>
              <a:rPr lang="zh-CN" altLang="en-US" sz="2400" dirty="0"/>
              <a:t> 现场提问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128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一、“</a:t>
            </a:r>
            <a:r>
              <a:rPr lang="en-US" altLang="zh-CN" dirty="0"/>
              <a:t>Contest+</a:t>
            </a:r>
            <a:r>
              <a:rPr lang="zh-CN" altLang="en-US" dirty="0"/>
              <a:t>”简介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447800"/>
            <a:ext cx="9747055" cy="3690241"/>
          </a:xfrm>
        </p:spPr>
        <p:txBody>
          <a:bodyPr/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——</a:t>
            </a:r>
            <a:r>
              <a:rPr lang="zh-CN" altLang="en-US" dirty="0"/>
              <a:t>本产品主要面向中国高校计算机大赛等大学生竞赛，提供一个覆盖赛事全流程的竞赛服务平台，能够支持</a:t>
            </a:r>
            <a:r>
              <a:rPr lang="zh-CN" altLang="en-US" dirty="0">
                <a:solidFill>
                  <a:srgbClr val="FF0000"/>
                </a:solidFill>
              </a:rPr>
              <a:t>竞赛信息发布、选手报名、在校身份验证、在线作品提交、奖项评审以及电子获奖证书自动生成和领取</a:t>
            </a:r>
            <a:r>
              <a:rPr lang="zh-CN" altLang="en-US" dirty="0"/>
              <a:t>等功能，为组织竞赛与参加竞赛提供支持。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78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AB342CC8-9EDA-4EAD-8754-106EA5316B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" r="9087"/>
          <a:stretch>
            <a:fillRect/>
          </a:stretch>
        </p:blipFill>
        <p:spPr>
          <a:xfrm>
            <a:off x="1468889" y="647700"/>
            <a:ext cx="4013200" cy="2498172"/>
          </a:xfrm>
        </p:spPr>
      </p:pic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588F0F56-BC27-4A45-ABD8-EA2BB03CA65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0" t="3363" r="350" b="51279"/>
          <a:stretch/>
        </p:blipFill>
        <p:spPr>
          <a:xfrm>
            <a:off x="6311900" y="647699"/>
            <a:ext cx="4013200" cy="2498171"/>
          </a:xfrm>
        </p:spPr>
      </p:pic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229555" y="3784601"/>
            <a:ext cx="4491868" cy="13335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竞赛举办者</a:t>
            </a:r>
            <a:endParaRPr lang="en-US" altLang="zh-CN" dirty="0"/>
          </a:p>
          <a:p>
            <a:pPr algn="ctr"/>
            <a:r>
              <a:rPr lang="zh-CN" altLang="en-US" dirty="0"/>
              <a:t>官方：中国高校计算机大赛（教育部）</a:t>
            </a:r>
            <a:endParaRPr lang="en-US" altLang="zh-CN" dirty="0"/>
          </a:p>
          <a:p>
            <a:pPr algn="ctr"/>
            <a:r>
              <a:rPr lang="zh-CN" altLang="en-US" dirty="0"/>
              <a:t>民间：腾讯，阿里巴巴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4"/>
          </p:nvPr>
        </p:nvSpPr>
        <p:spPr>
          <a:xfrm>
            <a:off x="6096000" y="3784601"/>
            <a:ext cx="4473123" cy="13335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竞赛参与者</a:t>
            </a:r>
            <a:endParaRPr lang="en-US" altLang="zh-CN" dirty="0"/>
          </a:p>
          <a:p>
            <a:pPr algn="ctr"/>
            <a:r>
              <a:rPr lang="zh-CN" altLang="en-US" dirty="0"/>
              <a:t>大学生：个人参与</a:t>
            </a:r>
            <a:endParaRPr lang="en-US" altLang="zh-CN" dirty="0"/>
          </a:p>
          <a:p>
            <a:pPr algn="ctr"/>
            <a:r>
              <a:rPr lang="zh-CN" altLang="en-US" dirty="0"/>
              <a:t>大学生：组队参与（指导老师）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60BEADC-3478-4B47-A6E2-207E9F04951E}"/>
              </a:ext>
            </a:extLst>
          </p:cNvPr>
          <p:cNvSpPr txBox="1">
            <a:spLocks/>
          </p:cNvSpPr>
          <p:nvPr/>
        </p:nvSpPr>
        <p:spPr>
          <a:xfrm>
            <a:off x="348711" y="504774"/>
            <a:ext cx="2579047" cy="27115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0000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sz="3600" b="1" dirty="0">
              <a:solidFill>
                <a:srgbClr val="0000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>
                <a:solidFill>
                  <a:srgbClr val="0000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en-US" altLang="zh-CN" sz="3600" b="1" dirty="0">
              <a:solidFill>
                <a:srgbClr val="0000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>
                <a:solidFill>
                  <a:srgbClr val="0000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3600" b="1" dirty="0">
              <a:solidFill>
                <a:srgbClr val="0000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>
                <a:solidFill>
                  <a:srgbClr val="0000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8158329E-D53E-42F0-84FA-0310C5CD2A2B}"/>
              </a:ext>
            </a:extLst>
          </p:cNvPr>
          <p:cNvSpPr txBox="1">
            <a:spLocks/>
          </p:cNvSpPr>
          <p:nvPr/>
        </p:nvSpPr>
        <p:spPr>
          <a:xfrm>
            <a:off x="2714533" y="5019726"/>
            <a:ext cx="6388358" cy="1333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1800" kern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6"/>
              </a:buBlip>
              <a:defRPr sz="1400" kern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7"/>
              </a:buBlip>
              <a:defRPr sz="1200" kern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管理者</a:t>
            </a:r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FontTx/>
              <a:buNone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具有网站运营技能的竞赛管理者（例如政府工作人员）</a:t>
            </a:r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5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FB774B9-A1C9-4C2E-803D-C68FFE1F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41405"/>
            <a:ext cx="9747055" cy="757130"/>
          </a:xfrm>
        </p:spPr>
        <p:txBody>
          <a:bodyPr/>
          <a:lstStyle/>
          <a:p>
            <a:r>
              <a:rPr lang="zh-CN" altLang="en-US" dirty="0"/>
              <a:t>二、架构，技术栈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6DE6F4BF-1E5A-4306-BD4E-056E09190C16}"/>
              </a:ext>
            </a:extLst>
          </p:cNvPr>
          <p:cNvSpPr txBox="1">
            <a:spLocks/>
          </p:cNvSpPr>
          <p:nvPr/>
        </p:nvSpPr>
        <p:spPr>
          <a:xfrm>
            <a:off x="831849" y="1474421"/>
            <a:ext cx="9747055" cy="1789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采用前后端分离的</a:t>
            </a:r>
            <a:r>
              <a:rPr lang="en-US" altLang="zh-CN" sz="2400" dirty="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应用架构，最终部署在服务器上提供服务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8BED7BC-815D-4D7B-A8F8-9BD60B8B4CC6}"/>
              </a:ext>
            </a:extLst>
          </p:cNvPr>
          <p:cNvGrpSpPr/>
          <p:nvPr/>
        </p:nvGrpSpPr>
        <p:grpSpPr>
          <a:xfrm>
            <a:off x="831849" y="2214814"/>
            <a:ext cx="9532383" cy="3514777"/>
            <a:chOff x="143936" y="2205087"/>
            <a:chExt cx="9532383" cy="3514777"/>
          </a:xfrm>
        </p:grpSpPr>
        <p:graphicFrame>
          <p:nvGraphicFramePr>
            <p:cNvPr id="7" name="图示 6">
              <a:extLst>
                <a:ext uri="{FF2B5EF4-FFF2-40B4-BE49-F238E27FC236}">
                  <a16:creationId xmlns:a16="http://schemas.microsoft.com/office/drawing/2014/main" id="{1335A37B-F0A5-4560-9218-1F143C1EA37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25780861"/>
                </p:ext>
              </p:extLst>
            </p:nvPr>
          </p:nvGraphicFramePr>
          <p:xfrm>
            <a:off x="2515681" y="2227634"/>
            <a:ext cx="7160638" cy="34922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396C9D8-6E06-4149-8D29-BCF2AE61C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728" y="3594372"/>
              <a:ext cx="840902" cy="84090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B6C2B5F-0CEB-4727-99AD-D9DE8D4A8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476" y="3784056"/>
              <a:ext cx="1088838" cy="379386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4291865-DA8E-4E14-8460-D72E15243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27" t="23676" r="37486" b="20894"/>
            <a:stretch/>
          </p:blipFill>
          <p:spPr>
            <a:xfrm>
              <a:off x="4007795" y="4853135"/>
              <a:ext cx="539957" cy="62353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B777AB3-47C3-4ADF-93F8-C06EC7E13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977" y="5150306"/>
              <a:ext cx="840901" cy="466546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934615D-32D1-46BF-A20D-74B067C975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17" b="12761"/>
            <a:stretch/>
          </p:blipFill>
          <p:spPr>
            <a:xfrm>
              <a:off x="8684180" y="5052499"/>
              <a:ext cx="916800" cy="498463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C8FEC47-EC18-43CE-9544-79B6B7490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539" y="2260795"/>
              <a:ext cx="934559" cy="934559"/>
            </a:xfrm>
            <a:prstGeom prst="rect">
              <a:avLst/>
            </a:prstGeom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776C4CD8-845E-4621-88A3-AF266BE930BF}"/>
                </a:ext>
              </a:extLst>
            </p:cNvPr>
            <p:cNvGrpSpPr/>
            <p:nvPr/>
          </p:nvGrpSpPr>
          <p:grpSpPr>
            <a:xfrm>
              <a:off x="143936" y="2205087"/>
              <a:ext cx="2535226" cy="3514777"/>
              <a:chOff x="1961211" y="2325180"/>
              <a:chExt cx="2535226" cy="3514777"/>
            </a:xfrm>
          </p:grpSpPr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1CE12535-33CF-4BA7-B8A9-21C94891C58F}"/>
                  </a:ext>
                </a:extLst>
              </p:cNvPr>
              <p:cNvSpPr/>
              <p:nvPr/>
            </p:nvSpPr>
            <p:spPr>
              <a:xfrm>
                <a:off x="1961211" y="2325180"/>
                <a:ext cx="2290145" cy="351477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矩形: 圆角 4">
                <a:extLst>
                  <a:ext uri="{FF2B5EF4-FFF2-40B4-BE49-F238E27FC236}">
                    <a16:creationId xmlns:a16="http://schemas.microsoft.com/office/drawing/2014/main" id="{074689FF-E8A8-486F-9AE3-0E418CB0815D}"/>
                  </a:ext>
                </a:extLst>
              </p:cNvPr>
              <p:cNvSpPr txBox="1"/>
              <p:nvPr/>
            </p:nvSpPr>
            <p:spPr>
              <a:xfrm>
                <a:off x="2269620" y="2612091"/>
                <a:ext cx="2226817" cy="12920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3600" dirty="0"/>
                  <a:t>部署</a:t>
                </a:r>
                <a:r>
                  <a:rPr lang="zh-CN" altLang="en-US" sz="3600" kern="1200" dirty="0"/>
                  <a:t>：</a:t>
                </a:r>
                <a:r>
                  <a:rPr lang="en-US" altLang="zh-CN" sz="3600" kern="1200" dirty="0"/>
                  <a:t>Docker</a:t>
                </a:r>
                <a:endParaRPr lang="zh-CN" altLang="en-US" sz="3600" kern="1200" dirty="0"/>
              </a:p>
            </p:txBody>
          </p:sp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CF159B6-3457-4393-B643-F194BED9D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948" y="4163442"/>
              <a:ext cx="2170119" cy="1307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127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需求分析：竞赛举办者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84ABC04E-EAC0-4103-944A-9FFFF4F8F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733" y="1537679"/>
            <a:ext cx="5640010" cy="415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6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需求分析：竞赛参与者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AE4F80C5-EA79-4D79-9D27-521698138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05" y="1496135"/>
            <a:ext cx="103251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3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三、成员分工，开发计划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前端：赵伊书杰 周彦如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后端：李云轩 罗成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——</a:t>
            </a:r>
            <a:r>
              <a:rPr lang="zh-CN" altLang="en-US" dirty="0"/>
              <a:t>根据进度安排，人员分工会随时有调整和侧重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3991949405"/>
              </p:ext>
            </p:extLst>
          </p:nvPr>
        </p:nvGraphicFramePr>
        <p:xfrm>
          <a:off x="5406957" y="1476679"/>
          <a:ext cx="6410527" cy="475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9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54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周数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前端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后端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5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595959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</a:t>
                      </a:r>
                      <a:endParaRPr lang="zh-CN" dirty="0">
                        <a:solidFill>
                          <a:srgbClr val="595959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C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595959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注册，登录，人工审核</a:t>
                      </a:r>
                      <a:endParaRPr lang="zh-CN" dirty="0">
                        <a:solidFill>
                          <a:srgbClr val="595959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C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595959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注册，登录，身份验证</a:t>
                      </a:r>
                      <a:endParaRPr lang="zh-CN" altLang="zh-CN" dirty="0">
                        <a:solidFill>
                          <a:srgbClr val="595959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61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595959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endParaRPr lang="zh-CN" dirty="0">
                        <a:solidFill>
                          <a:srgbClr val="595959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595959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浏览竞赛，报名竞赛</a:t>
                      </a:r>
                      <a:endParaRPr lang="zh-CN" dirty="0">
                        <a:solidFill>
                          <a:srgbClr val="595959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595959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查看竞赛，报名竞赛，组队</a:t>
                      </a:r>
                      <a:endParaRPr lang="zh-CN" dirty="0">
                        <a:solidFill>
                          <a:srgbClr val="595959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61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595959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11</a:t>
                      </a:r>
                      <a:endParaRPr lang="zh-CN" dirty="0">
                        <a:solidFill>
                          <a:srgbClr val="595959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C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595959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创建竞赛，审核报名，发布通知</a:t>
                      </a:r>
                      <a:endParaRPr lang="zh-CN" dirty="0">
                        <a:solidFill>
                          <a:srgbClr val="595959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C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595959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创建竞赛，审核报名，发布通知和文件</a:t>
                      </a:r>
                      <a:endParaRPr lang="zh-CN" dirty="0">
                        <a:solidFill>
                          <a:srgbClr val="595959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61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595959"/>
                          </a:solidFill>
                          <a:highlight>
                            <a:srgbClr val="F6AE1A"/>
                          </a:highlight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12</a:t>
                      </a:r>
                      <a:endParaRPr lang="zh-CN" dirty="0">
                        <a:solidFill>
                          <a:srgbClr val="595959"/>
                        </a:solidFill>
                        <a:highlight>
                          <a:srgbClr val="F6AE1A"/>
                        </a:highlight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595959"/>
                          </a:solidFill>
                          <a:highlight>
                            <a:srgbClr val="F6AE1A"/>
                          </a:highlight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个人主页，私信，竞赛论坛</a:t>
                      </a:r>
                      <a:endParaRPr lang="zh-CN" dirty="0">
                        <a:solidFill>
                          <a:srgbClr val="595959"/>
                        </a:solidFill>
                        <a:highlight>
                          <a:srgbClr val="F6AE1A"/>
                        </a:highlight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595959"/>
                          </a:solidFill>
                          <a:highlight>
                            <a:srgbClr val="F6AE1A"/>
                          </a:highlight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私信，关注举办者，竞赛论坛</a:t>
                      </a:r>
                      <a:endParaRPr lang="zh-CN" dirty="0">
                        <a:solidFill>
                          <a:srgbClr val="595959"/>
                        </a:solidFill>
                        <a:highlight>
                          <a:srgbClr val="F6AE1A"/>
                        </a:highlight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026104"/>
                  </a:ext>
                </a:extLst>
              </a:tr>
              <a:tr h="60561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595959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13</a:t>
                      </a:r>
                      <a:endParaRPr lang="zh-CN" dirty="0">
                        <a:solidFill>
                          <a:srgbClr val="595959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C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595959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上传投稿，获取成绩，</a:t>
                      </a:r>
                      <a:endParaRPr lang="zh-CN" altLang="zh-CN" dirty="0">
                        <a:solidFill>
                          <a:srgbClr val="595959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rgbClr val="595959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评分与奖项设置</a:t>
                      </a:r>
                      <a:endParaRPr lang="zh-CN" dirty="0">
                        <a:solidFill>
                          <a:srgbClr val="595959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C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595959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上传投稿，查看成绩与奖项</a:t>
                      </a:r>
                      <a:endParaRPr lang="zh-CN" dirty="0">
                        <a:solidFill>
                          <a:srgbClr val="595959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81275"/>
                  </a:ext>
                </a:extLst>
              </a:tr>
              <a:tr h="60561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595959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14</a:t>
                      </a:r>
                      <a:endParaRPr lang="zh-CN" dirty="0">
                        <a:solidFill>
                          <a:srgbClr val="595959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595959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成绩公示，发起申诉，电子证书</a:t>
                      </a:r>
                      <a:endParaRPr lang="zh-CN" dirty="0">
                        <a:solidFill>
                          <a:srgbClr val="595959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595959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成绩发布与修改，发出申诉，电子证书认证</a:t>
                      </a:r>
                      <a:endParaRPr lang="zh-CN" dirty="0">
                        <a:solidFill>
                          <a:srgbClr val="595959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E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110210"/>
                  </a:ext>
                </a:extLst>
              </a:tr>
              <a:tr h="51755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595959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15</a:t>
                      </a:r>
                      <a:endParaRPr lang="zh-CN" dirty="0">
                        <a:solidFill>
                          <a:srgbClr val="595959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C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595959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部署与测试</a:t>
                      </a:r>
                      <a:endParaRPr lang="zh-CN" dirty="0">
                        <a:solidFill>
                          <a:srgbClr val="595959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C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595959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部署与测试</a:t>
                      </a:r>
                      <a:endParaRPr lang="zh-CN" dirty="0">
                        <a:solidFill>
                          <a:srgbClr val="595959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91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27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316" y="423916"/>
            <a:ext cx="9872564" cy="1325563"/>
          </a:xfrm>
        </p:spPr>
        <p:txBody>
          <a:bodyPr/>
          <a:lstStyle/>
          <a:p>
            <a:r>
              <a:rPr lang="zh-CN" altLang="en-US" dirty="0"/>
              <a:t>日常计划：（详见团队章程）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9243" y="3052407"/>
            <a:ext cx="4713885" cy="570100"/>
          </a:xfrm>
        </p:spPr>
        <p:txBody>
          <a:bodyPr/>
          <a:lstStyle/>
          <a:p>
            <a:r>
              <a:rPr lang="zh-CN" altLang="en-US" dirty="0"/>
              <a:t>集中开发时间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>
          <a:xfrm>
            <a:off x="5994707" y="3052407"/>
            <a:ext cx="4737100" cy="570100"/>
          </a:xfrm>
        </p:spPr>
        <p:txBody>
          <a:bodyPr/>
          <a:lstStyle/>
          <a:p>
            <a:r>
              <a:rPr lang="zh-CN" altLang="en-US" dirty="0"/>
              <a:t>集中开发地点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857655" y="3876320"/>
            <a:ext cx="4724400" cy="1062225"/>
          </a:xfrm>
        </p:spPr>
        <p:txBody>
          <a:bodyPr/>
          <a:lstStyle/>
          <a:p>
            <a:r>
              <a:rPr lang="zh-CN" altLang="en-US" dirty="0"/>
              <a:t>每周三下午</a:t>
            </a:r>
            <a:r>
              <a:rPr lang="en-US" altLang="zh-CN" dirty="0"/>
              <a:t>15</a:t>
            </a:r>
            <a:r>
              <a:rPr lang="zh-CN" altLang="en-US" dirty="0"/>
              <a:t>：</a:t>
            </a:r>
            <a:r>
              <a:rPr lang="en-US" altLang="zh-CN" dirty="0"/>
              <a:t>00~18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</a:p>
          <a:p>
            <a:r>
              <a:rPr lang="zh-CN" altLang="en-US" dirty="0"/>
              <a:t>每周四下午</a:t>
            </a:r>
            <a:r>
              <a:rPr lang="en-US" altLang="zh-CN" dirty="0"/>
              <a:t>15</a:t>
            </a:r>
            <a:r>
              <a:rPr lang="zh-CN" altLang="en-US" dirty="0"/>
              <a:t>：</a:t>
            </a:r>
            <a:r>
              <a:rPr lang="en-US" altLang="zh-CN" dirty="0"/>
              <a:t>00~18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1"/>
          </p:nvPr>
        </p:nvSpPr>
        <p:spPr>
          <a:xfrm>
            <a:off x="6007407" y="3876319"/>
            <a:ext cx="4724400" cy="802330"/>
          </a:xfrm>
        </p:spPr>
        <p:txBody>
          <a:bodyPr/>
          <a:lstStyle/>
          <a:p>
            <a:r>
              <a:rPr lang="zh-CN" altLang="en-US" dirty="0"/>
              <a:t>北馆团体研讨间或研讨区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F0AF9D21-FC51-43A8-A6CF-6071942CFE43}"/>
              </a:ext>
            </a:extLst>
          </p:cNvPr>
          <p:cNvSpPr txBox="1">
            <a:spLocks/>
          </p:cNvSpPr>
          <p:nvPr/>
        </p:nvSpPr>
        <p:spPr>
          <a:xfrm>
            <a:off x="851904" y="1736369"/>
            <a:ext cx="4713885" cy="57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会议时间</a:t>
            </a: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ECAB54E9-2B2D-4A6E-9099-5A1EA1CE5DD1}"/>
              </a:ext>
            </a:extLst>
          </p:cNvPr>
          <p:cNvSpPr txBox="1">
            <a:spLocks/>
          </p:cNvSpPr>
          <p:nvPr/>
        </p:nvSpPr>
        <p:spPr>
          <a:xfrm>
            <a:off x="850316" y="2560282"/>
            <a:ext cx="4724400" cy="492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400" kern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每周二下午</a:t>
            </a:r>
            <a:r>
              <a:rPr lang="en-US" altLang="zh-CN" dirty="0"/>
              <a:t>17</a:t>
            </a:r>
            <a:r>
              <a:rPr lang="zh-CN" altLang="en-US" dirty="0"/>
              <a:t>：</a:t>
            </a:r>
            <a:r>
              <a:rPr lang="en-US" altLang="zh-CN" dirty="0"/>
              <a:t>00~18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AC0D9CD8-12DF-497B-9B12-921AE7BA7823}"/>
              </a:ext>
            </a:extLst>
          </p:cNvPr>
          <p:cNvSpPr txBox="1">
            <a:spLocks/>
          </p:cNvSpPr>
          <p:nvPr/>
        </p:nvSpPr>
        <p:spPr>
          <a:xfrm>
            <a:off x="6008995" y="1746399"/>
            <a:ext cx="4713885" cy="57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会议地点</a:t>
            </a:r>
          </a:p>
        </p:txBody>
      </p: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0B3E0745-48A5-4418-9166-AD50EAA10CCC}"/>
              </a:ext>
            </a:extLst>
          </p:cNvPr>
          <p:cNvSpPr txBox="1">
            <a:spLocks/>
          </p:cNvSpPr>
          <p:nvPr/>
        </p:nvSpPr>
        <p:spPr>
          <a:xfrm>
            <a:off x="6007407" y="2570312"/>
            <a:ext cx="4724400" cy="492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400" kern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桃李地下一层餐厅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776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K12">
      <a:dk1>
        <a:sysClr val="windowText" lastClr="000000"/>
      </a:dk1>
      <a:lt1>
        <a:sysClr val="window" lastClr="FFFFFF"/>
      </a:lt1>
      <a:dk2>
        <a:srgbClr val="44546A"/>
      </a:dk2>
      <a:lt2>
        <a:srgbClr val="FADC2B"/>
      </a:lt2>
      <a:accent1>
        <a:srgbClr val="3917B7"/>
      </a:accent1>
      <a:accent2>
        <a:srgbClr val="FF0096"/>
      </a:accent2>
      <a:accent3>
        <a:srgbClr val="900090"/>
      </a:accent3>
      <a:accent4>
        <a:srgbClr val="FF8900"/>
      </a:accent4>
      <a:accent5>
        <a:srgbClr val="0071BC"/>
      </a:accent5>
      <a:accent6>
        <a:srgbClr val="40AA6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structure for K12" id="{9728B5F2-0477-45ED-9548-480B7516C3FF}" vid="{BA3C23F2-A076-4E1E-AC8A-21B7479B0B9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768F8B-193A-49C6-A627-8FF1136928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学校演示文稿设计模板(宽屏)</Template>
  <TotalTime>0</TotalTime>
  <Words>445</Words>
  <Application>Microsoft Office PowerPoint</Application>
  <PresentationFormat>宽屏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Microsoft YaHei UI</vt:lpstr>
      <vt:lpstr>宋体</vt:lpstr>
      <vt:lpstr>微软雅黑</vt:lpstr>
      <vt:lpstr>Arial</vt:lpstr>
      <vt:lpstr>Calibri</vt:lpstr>
      <vt:lpstr>Calibri Light</vt:lpstr>
      <vt:lpstr>Office 主题</vt:lpstr>
      <vt:lpstr>“Contest+”中期汇报</vt:lpstr>
      <vt:lpstr>汇报目录</vt:lpstr>
      <vt:lpstr>一、“Contest+”简介</vt:lpstr>
      <vt:lpstr>PowerPoint 演示文稿</vt:lpstr>
      <vt:lpstr>二、架构，技术栈</vt:lpstr>
      <vt:lpstr>需求分析：竞赛举办者</vt:lpstr>
      <vt:lpstr>需求分析：竞赛参与者</vt:lpstr>
      <vt:lpstr>三、成员分工，开发计划</vt:lpstr>
      <vt:lpstr>日常计划：（详见团队章程）</vt:lpstr>
      <vt:lpstr>四、原型展示与答疑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2020-11-04T07:22:27Z</dcterms:created>
  <dcterms:modified xsi:type="dcterms:W3CDTF">2020-11-04T09:59:01Z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TC042498939991</vt:lpwstr>
  </property>
</Properties>
</file>