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B55-CEFA-BFA8-D05E-929D033D3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314D5-DD2E-0610-A71E-1A04D2001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175F-36C2-CD1C-CF55-90629A2A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248F-10D0-7E97-C149-A103F288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E3BF-646D-D337-FC08-16D84F0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22A-CC8D-4536-6D7A-F9822486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F5C2-9299-C7DB-1FEB-8B1622BB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7305-BD7B-BD9D-C3E5-D808B707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DBAC-C6EC-1B44-AB94-9E2E19C6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C035-F1F1-E07D-A12E-C51DF5FE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307E6-8ECC-6596-FE4A-7020D865E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353D9-E758-648F-67E2-566FF833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3386-C718-79A8-807C-E1FC5BEA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4218-3580-24EB-0A85-634F06C9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83C9-B55F-3033-9111-1C8C19F5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E3E3-C210-32AF-23DF-008FB874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3F2D-B1B0-EB8C-CE35-0DF4A2DB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9418-6047-4515-617E-E68420ED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9365D-1A45-68E6-4F85-523F9125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D6C2-5FDF-26FD-4FCD-DFEB465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0D14-CDB1-F984-0D9E-A0BB9B4B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70957-F0D2-41D5-84C6-DD0E98F0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FD16-60B4-8C0A-340D-8D43F33D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DB69-90AF-0D42-0817-69883D14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EEC2-FCA4-8811-5FFC-F744BAF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AAE2-57FE-6044-1975-6E985C53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D551-7FAA-DB39-7C81-EEDF5193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47F6-65CD-4859-C28F-4B6F38B9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0F550-1C82-881A-9102-919707D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4EB2E-ADB0-A270-6CCB-ABCEAD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1CC28-FBDC-D9CB-32C4-4DF9F49C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FD4E-F3EA-1E87-E54E-60E1C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FA8F-5CCF-D81C-4F2A-237717C0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F05F2-C2EC-79E1-6C6D-7BF5BE54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F9C9-72ED-322D-C9E0-3A8D5AA39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A1D6C-6F9D-1EA0-4FA5-E7D463173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AAC4E-E7D7-6DA1-A47C-F711CFAA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5976F-D135-34A6-F4D0-C68F8E9E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7FCD2-D43D-A953-37C9-8264DA1D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B4D9-9422-167C-6957-44EF7798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B5238-1BA6-6DE5-9483-507F9B03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05FB4-C990-4205-83BF-A62897B2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7E214-2609-8CE4-EF40-2C7926D3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3EB2B-42B5-050B-936C-1E9FAB7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1C75C-F010-351A-3A6B-A53722FD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69BBD-CC44-CB2C-48D6-5CFAD7A1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22D8-4D9F-CAA3-03A3-47B01FF1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AF9C-F172-B779-556A-571F1A23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06991-6C8C-0049-D1CE-AEFC9E13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B02A-017E-6491-3E71-F8942CA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FAF9B-1A85-5227-AF15-B98ACE68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DC02D-DEC0-B386-AC63-043184D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A708-DCEF-909C-4622-E7A93FE9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B6AA6-337D-4128-4385-C8A6AC75E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CDCF-D27D-2644-50C0-B8E62305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DC19-E801-24C9-7CD4-4FAFBA5E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5FFBE-2136-97FE-5FE9-F18FD61E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3090-6D15-A164-93CE-43A9A95A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E1DB6-3C2E-6CDC-BFF6-0B8FDA78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179CD-9E92-7C13-DA73-0D7530BA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9949-D13B-5F17-07A6-95B29F44C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107E-AB93-4646-B220-5C8AB37FF738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6BF9-0C46-6C56-4D52-546713422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8272-22D5-4F3C-36A1-F26D46CD2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BF8B-75CD-4D4C-8636-E18FF982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E0F453-58B8-6B54-A448-29172DB88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Capstone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08C58-BAC1-D630-A6DB-3F47783E2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(front end)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4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A62E7-625E-4D7E-C19A-6EF99953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087-5B81-26CD-7799-515E13EC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1400">
                <a:solidFill>
                  <a:schemeClr val="tx2"/>
                </a:solidFill>
                <a:effectLst/>
                <a:latin typeface="Gadugi" panose="020F0502020204030204" pitchFamily="34" charset="0"/>
              </a:rPr>
              <a:t>The Administrator module should allow administrators perform: </a:t>
            </a:r>
            <a:endParaRPr lang="en-SG" sz="1400">
              <a:solidFill>
                <a:schemeClr val="tx2"/>
              </a:solidFill>
            </a:endParaRPr>
          </a:p>
          <a:p>
            <a:pPr>
              <a:buFont typeface="+mj-lt"/>
              <a:buAutoNum type="arabicPeriod"/>
            </a:pPr>
            <a:r>
              <a:rPr lang="en-SG" sz="1400">
                <a:solidFill>
                  <a:schemeClr val="tx2"/>
                </a:solidFill>
                <a:effectLst/>
                <a:latin typeface="Gadugi" panose="020F0502020204030204" pitchFamily="34" charset="0"/>
              </a:rPr>
              <a:t>Login and authentication. </a:t>
            </a:r>
          </a:p>
          <a:p>
            <a:pPr>
              <a:buFont typeface="+mj-lt"/>
              <a:buAutoNum type="arabicPeriod"/>
            </a:pPr>
            <a:r>
              <a:rPr lang="en-SG" sz="1400">
                <a:solidFill>
                  <a:schemeClr val="tx2"/>
                </a:solidFill>
                <a:effectLst/>
                <a:latin typeface="Gadugi" panose="020F0502020204030204" pitchFamily="34" charset="0"/>
              </a:rPr>
              <a:t>Saving details of airports. </a:t>
            </a:r>
          </a:p>
          <a:p>
            <a:pPr>
              <a:buFont typeface="+mj-lt"/>
              <a:buAutoNum type="arabicPeriod"/>
            </a:pPr>
            <a:r>
              <a:rPr lang="en-SG" sz="1400">
                <a:solidFill>
                  <a:schemeClr val="tx2"/>
                </a:solidFill>
                <a:effectLst/>
                <a:latin typeface="Gadugi" panose="020F0502020204030204" pitchFamily="34" charset="0"/>
              </a:rPr>
              <a:t>Viewing and deleting the details of airports. </a:t>
            </a:r>
          </a:p>
          <a:p>
            <a:pPr>
              <a:buFont typeface="+mj-lt"/>
              <a:buAutoNum type="arabicPeriod"/>
            </a:pPr>
            <a:r>
              <a:rPr lang="en-SG" sz="1400">
                <a:solidFill>
                  <a:schemeClr val="tx2"/>
                </a:solidFill>
                <a:effectLst/>
                <a:latin typeface="Gadugi" panose="020F0502020204030204" pitchFamily="34" charset="0"/>
              </a:rPr>
              <a:t>Updating the airport details. </a:t>
            </a:r>
          </a:p>
          <a:p>
            <a:pPr>
              <a:buFont typeface="+mj-lt"/>
              <a:buAutoNum type="arabicPeriod"/>
            </a:pPr>
            <a:r>
              <a:rPr lang="en-SG" sz="1400">
                <a:solidFill>
                  <a:schemeClr val="tx2"/>
                </a:solidFill>
                <a:effectLst/>
                <a:latin typeface="Gadugi" panose="020F0502020204030204" pitchFamily="34" charset="0"/>
              </a:rPr>
              <a:t>Search for airports. </a:t>
            </a:r>
          </a:p>
          <a:p>
            <a:pPr>
              <a:buFont typeface="+mj-lt"/>
              <a:buAutoNum type="arabicPeriod"/>
            </a:pPr>
            <a:r>
              <a:rPr lang="en-SG" sz="1400">
                <a:solidFill>
                  <a:schemeClr val="tx2"/>
                </a:solidFill>
                <a:effectLst/>
                <a:latin typeface="Gadugi" panose="020F0502020204030204" pitchFamily="34" charset="0"/>
              </a:rPr>
              <a:t>New administrators to register. </a:t>
            </a:r>
          </a:p>
          <a:p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60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617D-1301-FEB1-BA94-C85E7E5C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Design and Frameworks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2FD-1C11-2C15-F697-63EFBF66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Design: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Client frontend</a:t>
            </a:r>
          </a:p>
          <a:p>
            <a:pPr lvl="2"/>
            <a:r>
              <a:rPr lang="en-US" sz="1400">
                <a:solidFill>
                  <a:schemeClr val="tx2"/>
                </a:solidFill>
              </a:rPr>
              <a:t>Observables/Promise for asynchronous calls to backend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Spring monolithic backend</a:t>
            </a:r>
          </a:p>
          <a:p>
            <a:pPr lvl="2"/>
            <a:r>
              <a:rPr lang="en-US" sz="1400">
                <a:solidFill>
                  <a:schemeClr val="tx2"/>
                </a:solidFill>
              </a:rPr>
              <a:t>Segregation of controller / services / data access layers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Database</a:t>
            </a:r>
          </a:p>
          <a:p>
            <a:r>
              <a:rPr lang="en-US" sz="1400">
                <a:solidFill>
                  <a:schemeClr val="tx2"/>
                </a:solidFill>
              </a:rPr>
              <a:t>Language and Frameworks: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Client: Typescript Angular + bootstrap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Backend: Java Spring boot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Database: SQL Hibernate / MySQL</a:t>
            </a:r>
          </a:p>
          <a:p>
            <a:pPr lvl="1"/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06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8A5C5-B903-7C38-6D14-408ADAD9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Login and Authentication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11A4-44BA-34A6-841B-C3948BBD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Form based authentication: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 Login is stored in sessionStorage upon successful login. Failed login results in Invalid credentials error shown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2148DDF-2340-5632-9457-997266E7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777495"/>
            <a:ext cx="4954693" cy="13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0F4CC-7AF3-A063-649D-F10EF04F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Registration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8591-0F86-705F-BEBC-AC51A53F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80" y="2560320"/>
            <a:ext cx="4655632" cy="818016"/>
          </a:xfrm>
        </p:spPr>
        <p:txBody>
          <a:bodyPr>
            <a:normAutofit/>
          </a:bodyPr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to introduce for synchronous validation (errors that are checked immediately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451FF-43FA-C576-1B03-F789C94D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80" y="3574132"/>
            <a:ext cx="4655632" cy="1412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2590F-000A-8DD2-DADB-B4091B28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65" y="3451286"/>
            <a:ext cx="1984304" cy="26751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793AF3-D33D-15A3-C777-533F6CC8FE23}"/>
              </a:ext>
            </a:extLst>
          </p:cNvPr>
          <p:cNvSpPr txBox="1">
            <a:spLocks/>
          </p:cNvSpPr>
          <p:nvPr/>
        </p:nvSpPr>
        <p:spPr>
          <a:xfrm>
            <a:off x="6198365" y="2578945"/>
            <a:ext cx="4923355" cy="81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None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introduce for asynchronous validation (errors that are checked after synchronous)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6902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564CF-87A7-92F5-0743-BDF5008A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Search and listing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861C4-4893-93FA-529F-7E728EB0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1196467"/>
            <a:ext cx="6137549" cy="44650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91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D3F9C-5745-AEDC-5D2C-1817D11C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Registration of new Airport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5463B2-AF3B-67EA-2480-93650C018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2891964"/>
            <a:ext cx="6137549" cy="107407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56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Gadugi</vt:lpstr>
      <vt:lpstr>Office Theme</vt:lpstr>
      <vt:lpstr>Capstone development</vt:lpstr>
      <vt:lpstr>Project Requirements</vt:lpstr>
      <vt:lpstr>Design and Frameworks</vt:lpstr>
      <vt:lpstr>Login and Authentication</vt:lpstr>
      <vt:lpstr>Registration</vt:lpstr>
      <vt:lpstr>Search and listing</vt:lpstr>
      <vt:lpstr>Registration of new Airport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Wen Song Winston  (NCS)</dc:creator>
  <cp:lastModifiedBy>Tan Wen Song Winston  (NCS)</cp:lastModifiedBy>
  <cp:revision>3</cp:revision>
  <dcterms:created xsi:type="dcterms:W3CDTF">2023-05-07T12:12:50Z</dcterms:created>
  <dcterms:modified xsi:type="dcterms:W3CDTF">2023-05-07T13:32:33Z</dcterms:modified>
</cp:coreProperties>
</file>