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C7D4FA-50E0-4813-950E-12C7FCA52C9D}" v="14" dt="2025-01-09T04:31:59.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94660"/>
  </p:normalViewPr>
  <p:slideViewPr>
    <p:cSldViewPr snapToGrid="0">
      <p:cViewPr varScale="1">
        <p:scale>
          <a:sx n="150" d="100"/>
          <a:sy n="150" d="100"/>
        </p:scale>
        <p:origin x="31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dy Bullock" userId="ce35d6802a4b216b" providerId="LiveId" clId="{F3C7D4FA-50E0-4813-950E-12C7FCA52C9D}"/>
    <pc:docChg chg="undo custSel addSld modSld">
      <pc:chgData name="Cody Bullock" userId="ce35d6802a4b216b" providerId="LiveId" clId="{F3C7D4FA-50E0-4813-950E-12C7FCA52C9D}" dt="2025-01-09T04:32:44.471" v="2599" actId="1076"/>
      <pc:docMkLst>
        <pc:docMk/>
      </pc:docMkLst>
      <pc:sldChg chg="modSp mod">
        <pc:chgData name="Cody Bullock" userId="ce35d6802a4b216b" providerId="LiveId" clId="{F3C7D4FA-50E0-4813-950E-12C7FCA52C9D}" dt="2025-01-09T02:39:19.042" v="237" actId="255"/>
        <pc:sldMkLst>
          <pc:docMk/>
          <pc:sldMk cId="691962290" sldId="256"/>
        </pc:sldMkLst>
        <pc:spChg chg="mod">
          <ac:chgData name="Cody Bullock" userId="ce35d6802a4b216b" providerId="LiveId" clId="{F3C7D4FA-50E0-4813-950E-12C7FCA52C9D}" dt="2025-01-09T02:39:19.042" v="237" actId="255"/>
          <ac:spMkLst>
            <pc:docMk/>
            <pc:sldMk cId="691962290" sldId="256"/>
            <ac:spMk id="2" creationId="{E3D0F717-ECF8-989B-D084-3FB77192C53E}"/>
          </ac:spMkLst>
        </pc:spChg>
        <pc:spChg chg="mod">
          <ac:chgData name="Cody Bullock" userId="ce35d6802a4b216b" providerId="LiveId" clId="{F3C7D4FA-50E0-4813-950E-12C7FCA52C9D}" dt="2025-01-09T02:37:32.843" v="69" actId="20577"/>
          <ac:spMkLst>
            <pc:docMk/>
            <pc:sldMk cId="691962290" sldId="256"/>
            <ac:spMk id="3" creationId="{82EE6CC9-1052-34C0-83FF-49D5FB94AA60}"/>
          </ac:spMkLst>
        </pc:spChg>
      </pc:sldChg>
      <pc:sldChg chg="modSp new mod">
        <pc:chgData name="Cody Bullock" userId="ce35d6802a4b216b" providerId="LiveId" clId="{F3C7D4FA-50E0-4813-950E-12C7FCA52C9D}" dt="2025-01-09T03:20:31.393" v="1881" actId="20577"/>
        <pc:sldMkLst>
          <pc:docMk/>
          <pc:sldMk cId="719280741" sldId="257"/>
        </pc:sldMkLst>
        <pc:spChg chg="mod">
          <ac:chgData name="Cody Bullock" userId="ce35d6802a4b216b" providerId="LiveId" clId="{F3C7D4FA-50E0-4813-950E-12C7FCA52C9D}" dt="2025-01-09T02:39:56.924" v="259" actId="20577"/>
          <ac:spMkLst>
            <pc:docMk/>
            <pc:sldMk cId="719280741" sldId="257"/>
            <ac:spMk id="2" creationId="{0D9141BE-BBEC-7EE0-99CC-88B5F5D1B0BD}"/>
          </ac:spMkLst>
        </pc:spChg>
        <pc:spChg chg="mod">
          <ac:chgData name="Cody Bullock" userId="ce35d6802a4b216b" providerId="LiveId" clId="{F3C7D4FA-50E0-4813-950E-12C7FCA52C9D}" dt="2025-01-09T03:20:31.393" v="1881" actId="20577"/>
          <ac:spMkLst>
            <pc:docMk/>
            <pc:sldMk cId="719280741" sldId="257"/>
            <ac:spMk id="3" creationId="{3B7A1DAE-4DE4-3800-9735-CD2D1203B4DA}"/>
          </ac:spMkLst>
        </pc:spChg>
      </pc:sldChg>
      <pc:sldChg chg="modSp new mod">
        <pc:chgData name="Cody Bullock" userId="ce35d6802a4b216b" providerId="LiveId" clId="{F3C7D4FA-50E0-4813-950E-12C7FCA52C9D}" dt="2025-01-09T02:48:32.762" v="779" actId="20577"/>
        <pc:sldMkLst>
          <pc:docMk/>
          <pc:sldMk cId="3323623674" sldId="258"/>
        </pc:sldMkLst>
        <pc:spChg chg="mod">
          <ac:chgData name="Cody Bullock" userId="ce35d6802a4b216b" providerId="LiveId" clId="{F3C7D4FA-50E0-4813-950E-12C7FCA52C9D}" dt="2025-01-09T02:41:44.882" v="349" actId="20577"/>
          <ac:spMkLst>
            <pc:docMk/>
            <pc:sldMk cId="3323623674" sldId="258"/>
            <ac:spMk id="2" creationId="{9B25D295-19BC-5B1C-E9DE-AEB2103C8F36}"/>
          </ac:spMkLst>
        </pc:spChg>
        <pc:spChg chg="mod">
          <ac:chgData name="Cody Bullock" userId="ce35d6802a4b216b" providerId="LiveId" clId="{F3C7D4FA-50E0-4813-950E-12C7FCA52C9D}" dt="2025-01-09T02:48:32.762" v="779" actId="20577"/>
          <ac:spMkLst>
            <pc:docMk/>
            <pc:sldMk cId="3323623674" sldId="258"/>
            <ac:spMk id="3" creationId="{85ECF801-7B33-7210-58DE-DE2394F08E76}"/>
          </ac:spMkLst>
        </pc:spChg>
      </pc:sldChg>
      <pc:sldChg chg="modSp new mod">
        <pc:chgData name="Cody Bullock" userId="ce35d6802a4b216b" providerId="LiveId" clId="{F3C7D4FA-50E0-4813-950E-12C7FCA52C9D}" dt="2025-01-09T02:50:47.174" v="876" actId="20577"/>
        <pc:sldMkLst>
          <pc:docMk/>
          <pc:sldMk cId="3056000078" sldId="259"/>
        </pc:sldMkLst>
        <pc:spChg chg="mod">
          <ac:chgData name="Cody Bullock" userId="ce35d6802a4b216b" providerId="LiveId" clId="{F3C7D4FA-50E0-4813-950E-12C7FCA52C9D}" dt="2025-01-09T02:49:14.425" v="792" actId="20577"/>
          <ac:spMkLst>
            <pc:docMk/>
            <pc:sldMk cId="3056000078" sldId="259"/>
            <ac:spMk id="2" creationId="{CF910BC7-A524-22BB-C28A-2704AF11CA11}"/>
          </ac:spMkLst>
        </pc:spChg>
        <pc:spChg chg="mod">
          <ac:chgData name="Cody Bullock" userId="ce35d6802a4b216b" providerId="LiveId" clId="{F3C7D4FA-50E0-4813-950E-12C7FCA52C9D}" dt="2025-01-09T02:50:47.174" v="876" actId="20577"/>
          <ac:spMkLst>
            <pc:docMk/>
            <pc:sldMk cId="3056000078" sldId="259"/>
            <ac:spMk id="3" creationId="{6528F17C-30F0-B18E-B857-C18BB7ECCA8F}"/>
          </ac:spMkLst>
        </pc:spChg>
      </pc:sldChg>
      <pc:sldChg chg="addSp delSp modSp new mod modClrScheme chgLayout">
        <pc:chgData name="Cody Bullock" userId="ce35d6802a4b216b" providerId="LiveId" clId="{F3C7D4FA-50E0-4813-950E-12C7FCA52C9D}" dt="2025-01-09T02:58:56.708" v="1221" actId="255"/>
        <pc:sldMkLst>
          <pc:docMk/>
          <pc:sldMk cId="2328997864" sldId="260"/>
        </pc:sldMkLst>
        <pc:spChg chg="add del mod ord">
          <ac:chgData name="Cody Bullock" userId="ce35d6802a4b216b" providerId="LiveId" clId="{F3C7D4FA-50E0-4813-950E-12C7FCA52C9D}" dt="2025-01-09T02:52:13.600" v="880" actId="700"/>
          <ac:spMkLst>
            <pc:docMk/>
            <pc:sldMk cId="2328997864" sldId="260"/>
            <ac:spMk id="2" creationId="{5274F6C5-0FF9-524A-EDFD-1A57CE82DD0E}"/>
          </ac:spMkLst>
        </pc:spChg>
        <pc:spChg chg="add del mod ord">
          <ac:chgData name="Cody Bullock" userId="ce35d6802a4b216b" providerId="LiveId" clId="{F3C7D4FA-50E0-4813-950E-12C7FCA52C9D}" dt="2025-01-09T02:52:13.600" v="880" actId="700"/>
          <ac:spMkLst>
            <pc:docMk/>
            <pc:sldMk cId="2328997864" sldId="260"/>
            <ac:spMk id="3" creationId="{515D3363-2F20-C81F-78C4-E94B1538D9DA}"/>
          </ac:spMkLst>
        </pc:spChg>
        <pc:spChg chg="add del mod ord">
          <ac:chgData name="Cody Bullock" userId="ce35d6802a4b216b" providerId="LiveId" clId="{F3C7D4FA-50E0-4813-950E-12C7FCA52C9D}" dt="2025-01-09T02:52:08.846" v="879" actId="700"/>
          <ac:spMkLst>
            <pc:docMk/>
            <pc:sldMk cId="2328997864" sldId="260"/>
            <ac:spMk id="4" creationId="{AFB6BB92-2AC5-F324-BEA3-0BE6CC76F4B3}"/>
          </ac:spMkLst>
        </pc:spChg>
        <pc:spChg chg="add del mod ord">
          <ac:chgData name="Cody Bullock" userId="ce35d6802a4b216b" providerId="LiveId" clId="{F3C7D4FA-50E0-4813-950E-12C7FCA52C9D}" dt="2025-01-09T02:52:08.846" v="879" actId="700"/>
          <ac:spMkLst>
            <pc:docMk/>
            <pc:sldMk cId="2328997864" sldId="260"/>
            <ac:spMk id="5" creationId="{581DD2D9-5174-0724-DB23-CBBE2E720409}"/>
          </ac:spMkLst>
        </pc:spChg>
        <pc:spChg chg="add del mod ord">
          <ac:chgData name="Cody Bullock" userId="ce35d6802a4b216b" providerId="LiveId" clId="{F3C7D4FA-50E0-4813-950E-12C7FCA52C9D}" dt="2025-01-09T02:52:08.846" v="879" actId="700"/>
          <ac:spMkLst>
            <pc:docMk/>
            <pc:sldMk cId="2328997864" sldId="260"/>
            <ac:spMk id="6" creationId="{5CD7F1D1-1001-0215-9C83-CAF6F56FA153}"/>
          </ac:spMkLst>
        </pc:spChg>
        <pc:spChg chg="add mod ord">
          <ac:chgData name="Cody Bullock" userId="ce35d6802a4b216b" providerId="LiveId" clId="{F3C7D4FA-50E0-4813-950E-12C7FCA52C9D}" dt="2025-01-09T02:52:35.822" v="905" actId="20577"/>
          <ac:spMkLst>
            <pc:docMk/>
            <pc:sldMk cId="2328997864" sldId="260"/>
            <ac:spMk id="7" creationId="{CB08D48A-4376-16F9-1A1D-BFE209EB333A}"/>
          </ac:spMkLst>
        </pc:spChg>
        <pc:spChg chg="add mod ord">
          <ac:chgData name="Cody Bullock" userId="ce35d6802a4b216b" providerId="LiveId" clId="{F3C7D4FA-50E0-4813-950E-12C7FCA52C9D}" dt="2025-01-09T02:58:56.708" v="1221" actId="255"/>
          <ac:spMkLst>
            <pc:docMk/>
            <pc:sldMk cId="2328997864" sldId="260"/>
            <ac:spMk id="8" creationId="{8C1BB3BB-420D-9B4A-D673-AE52383B0E47}"/>
          </ac:spMkLst>
        </pc:spChg>
        <pc:spChg chg="add del mod ord">
          <ac:chgData name="Cody Bullock" userId="ce35d6802a4b216b" providerId="LiveId" clId="{F3C7D4FA-50E0-4813-950E-12C7FCA52C9D}" dt="2025-01-09T02:53:45.090" v="907"/>
          <ac:spMkLst>
            <pc:docMk/>
            <pc:sldMk cId="2328997864" sldId="260"/>
            <ac:spMk id="9" creationId="{A4943334-0AF4-513B-1D04-BB35A2534B71}"/>
          </ac:spMkLst>
        </pc:spChg>
        <pc:spChg chg="add del mod">
          <ac:chgData name="Cody Bullock" userId="ce35d6802a4b216b" providerId="LiveId" clId="{F3C7D4FA-50E0-4813-950E-12C7FCA52C9D}" dt="2025-01-09T02:56:44.705" v="1091"/>
          <ac:spMkLst>
            <pc:docMk/>
            <pc:sldMk cId="2328997864" sldId="260"/>
            <ac:spMk id="12" creationId="{C8A81D92-B8E9-CB54-E8D6-756CD3909CAD}"/>
          </ac:spMkLst>
        </pc:spChg>
        <pc:graphicFrameChg chg="add del mod">
          <ac:chgData name="Cody Bullock" userId="ce35d6802a4b216b" providerId="LiveId" clId="{F3C7D4FA-50E0-4813-950E-12C7FCA52C9D}" dt="2025-01-09T02:56:40.761" v="1089" actId="478"/>
          <ac:graphicFrameMkLst>
            <pc:docMk/>
            <pc:sldMk cId="2328997864" sldId="260"/>
            <ac:graphicFrameMk id="10" creationId="{38EBEE00-68CA-B26A-AA83-FBBE667ABB42}"/>
          </ac:graphicFrameMkLst>
        </pc:graphicFrameChg>
        <pc:graphicFrameChg chg="add mod">
          <ac:chgData name="Cody Bullock" userId="ce35d6802a4b216b" providerId="LiveId" clId="{F3C7D4FA-50E0-4813-950E-12C7FCA52C9D}" dt="2025-01-09T02:56:44.705" v="1091"/>
          <ac:graphicFrameMkLst>
            <pc:docMk/>
            <pc:sldMk cId="2328997864" sldId="260"/>
            <ac:graphicFrameMk id="13" creationId="{38EBEE00-68CA-B26A-AA83-FBBE667ABB42}"/>
          </ac:graphicFrameMkLst>
        </pc:graphicFrameChg>
      </pc:sldChg>
      <pc:sldChg chg="addSp delSp modSp new mod">
        <pc:chgData name="Cody Bullock" userId="ce35d6802a4b216b" providerId="LiveId" clId="{F3C7D4FA-50E0-4813-950E-12C7FCA52C9D}" dt="2025-01-09T02:58:40.889" v="1220" actId="20577"/>
        <pc:sldMkLst>
          <pc:docMk/>
          <pc:sldMk cId="1022574410" sldId="261"/>
        </pc:sldMkLst>
        <pc:spChg chg="mod">
          <ac:chgData name="Cody Bullock" userId="ce35d6802a4b216b" providerId="LiveId" clId="{F3C7D4FA-50E0-4813-950E-12C7FCA52C9D}" dt="2025-01-09T02:56:59.736" v="1110" actId="20577"/>
          <ac:spMkLst>
            <pc:docMk/>
            <pc:sldMk cId="1022574410" sldId="261"/>
            <ac:spMk id="2" creationId="{A082AF4D-5364-C11F-A376-5F567CFD5E39}"/>
          </ac:spMkLst>
        </pc:spChg>
        <pc:spChg chg="mod">
          <ac:chgData name="Cody Bullock" userId="ce35d6802a4b216b" providerId="LiveId" clId="{F3C7D4FA-50E0-4813-950E-12C7FCA52C9D}" dt="2025-01-09T02:58:40.889" v="1220" actId="20577"/>
          <ac:spMkLst>
            <pc:docMk/>
            <pc:sldMk cId="1022574410" sldId="261"/>
            <ac:spMk id="3" creationId="{5974ACAB-6C5D-6527-9ECD-43533DF6C069}"/>
          </ac:spMkLst>
        </pc:spChg>
        <pc:spChg chg="del">
          <ac:chgData name="Cody Bullock" userId="ce35d6802a4b216b" providerId="LiveId" clId="{F3C7D4FA-50E0-4813-950E-12C7FCA52C9D}" dt="2025-01-09T02:55:26.160" v="1088"/>
          <ac:spMkLst>
            <pc:docMk/>
            <pc:sldMk cId="1022574410" sldId="261"/>
            <ac:spMk id="4" creationId="{11D09D45-D58D-58E7-3C8C-446AF8C804C5}"/>
          </ac:spMkLst>
        </pc:spChg>
        <pc:graphicFrameChg chg="add mod">
          <ac:chgData name="Cody Bullock" userId="ce35d6802a4b216b" providerId="LiveId" clId="{F3C7D4FA-50E0-4813-950E-12C7FCA52C9D}" dt="2025-01-09T02:55:26.160" v="1088"/>
          <ac:graphicFrameMkLst>
            <pc:docMk/>
            <pc:sldMk cId="1022574410" sldId="261"/>
            <ac:graphicFrameMk id="5" creationId="{F99F7BB2-D1F3-09BD-3A92-5AC180AB4E36}"/>
          </ac:graphicFrameMkLst>
        </pc:graphicFrameChg>
      </pc:sldChg>
      <pc:sldChg chg="addSp delSp modSp new mod">
        <pc:chgData name="Cody Bullock" userId="ce35d6802a4b216b" providerId="LiveId" clId="{F3C7D4FA-50E0-4813-950E-12C7FCA52C9D}" dt="2025-01-09T03:12:03.633" v="1558" actId="20577"/>
        <pc:sldMkLst>
          <pc:docMk/>
          <pc:sldMk cId="2040120091" sldId="262"/>
        </pc:sldMkLst>
        <pc:spChg chg="mod">
          <ac:chgData name="Cody Bullock" userId="ce35d6802a4b216b" providerId="LiveId" clId="{F3C7D4FA-50E0-4813-950E-12C7FCA52C9D}" dt="2025-01-09T03:01:17.812" v="1260" actId="20577"/>
          <ac:spMkLst>
            <pc:docMk/>
            <pc:sldMk cId="2040120091" sldId="262"/>
            <ac:spMk id="2" creationId="{0E956F9C-8F88-219D-DA36-4B7D0D5730A3}"/>
          </ac:spMkLst>
        </pc:spChg>
        <pc:spChg chg="mod">
          <ac:chgData name="Cody Bullock" userId="ce35d6802a4b216b" providerId="LiveId" clId="{F3C7D4FA-50E0-4813-950E-12C7FCA52C9D}" dt="2025-01-09T03:12:03.633" v="1558" actId="20577"/>
          <ac:spMkLst>
            <pc:docMk/>
            <pc:sldMk cId="2040120091" sldId="262"/>
            <ac:spMk id="3" creationId="{096BC753-5045-B3D7-2DDA-37E9D53A9E2D}"/>
          </ac:spMkLst>
        </pc:spChg>
        <pc:spChg chg="del">
          <ac:chgData name="Cody Bullock" userId="ce35d6802a4b216b" providerId="LiveId" clId="{F3C7D4FA-50E0-4813-950E-12C7FCA52C9D}" dt="2025-01-09T03:01:27.917" v="1262"/>
          <ac:spMkLst>
            <pc:docMk/>
            <pc:sldMk cId="2040120091" sldId="262"/>
            <ac:spMk id="4" creationId="{110EE2F6-85B0-255E-7B5E-32E099AD7B8A}"/>
          </ac:spMkLst>
        </pc:spChg>
        <pc:graphicFrameChg chg="add mod">
          <ac:chgData name="Cody Bullock" userId="ce35d6802a4b216b" providerId="LiveId" clId="{F3C7D4FA-50E0-4813-950E-12C7FCA52C9D}" dt="2025-01-09T03:01:27.917" v="1262"/>
          <ac:graphicFrameMkLst>
            <pc:docMk/>
            <pc:sldMk cId="2040120091" sldId="262"/>
            <ac:graphicFrameMk id="5" creationId="{372C1686-E492-1269-F87A-91C002C2299F}"/>
          </ac:graphicFrameMkLst>
        </pc:graphicFrameChg>
      </pc:sldChg>
      <pc:sldChg chg="addSp delSp modSp new mod">
        <pc:chgData name="Cody Bullock" userId="ce35d6802a4b216b" providerId="LiveId" clId="{F3C7D4FA-50E0-4813-950E-12C7FCA52C9D}" dt="2025-01-09T03:16:03.041" v="1841" actId="20577"/>
        <pc:sldMkLst>
          <pc:docMk/>
          <pc:sldMk cId="1874824775" sldId="263"/>
        </pc:sldMkLst>
        <pc:spChg chg="mod">
          <ac:chgData name="Cody Bullock" userId="ce35d6802a4b216b" providerId="LiveId" clId="{F3C7D4FA-50E0-4813-950E-12C7FCA52C9D}" dt="2025-01-09T03:12:27.922" v="1602" actId="20577"/>
          <ac:spMkLst>
            <pc:docMk/>
            <pc:sldMk cId="1874824775" sldId="263"/>
            <ac:spMk id="2" creationId="{802623C6-83B0-D608-A985-9CB94E1B7EAE}"/>
          </ac:spMkLst>
        </pc:spChg>
        <pc:spChg chg="mod">
          <ac:chgData name="Cody Bullock" userId="ce35d6802a4b216b" providerId="LiveId" clId="{F3C7D4FA-50E0-4813-950E-12C7FCA52C9D}" dt="2025-01-09T03:16:03.041" v="1841" actId="20577"/>
          <ac:spMkLst>
            <pc:docMk/>
            <pc:sldMk cId="1874824775" sldId="263"/>
            <ac:spMk id="3" creationId="{14EB5FAD-A38F-A359-BE74-CAB6BA6A1F92}"/>
          </ac:spMkLst>
        </pc:spChg>
        <pc:spChg chg="del">
          <ac:chgData name="Cody Bullock" userId="ce35d6802a4b216b" providerId="LiveId" clId="{F3C7D4FA-50E0-4813-950E-12C7FCA52C9D}" dt="2025-01-09T03:12:42.140" v="1604"/>
          <ac:spMkLst>
            <pc:docMk/>
            <pc:sldMk cId="1874824775" sldId="263"/>
            <ac:spMk id="4" creationId="{E6F16537-AD3E-16B7-62E9-6A90359BB386}"/>
          </ac:spMkLst>
        </pc:spChg>
        <pc:graphicFrameChg chg="add mod">
          <ac:chgData name="Cody Bullock" userId="ce35d6802a4b216b" providerId="LiveId" clId="{F3C7D4FA-50E0-4813-950E-12C7FCA52C9D}" dt="2025-01-09T03:12:42.140" v="1604"/>
          <ac:graphicFrameMkLst>
            <pc:docMk/>
            <pc:sldMk cId="1874824775" sldId="263"/>
            <ac:graphicFrameMk id="5" creationId="{D23A05DF-6728-3764-CB1B-FAA25691083B}"/>
          </ac:graphicFrameMkLst>
        </pc:graphicFrameChg>
      </pc:sldChg>
      <pc:sldChg chg="addSp delSp modSp new mod modClrScheme chgLayout">
        <pc:chgData name="Cody Bullock" userId="ce35d6802a4b216b" providerId="LiveId" clId="{F3C7D4FA-50E0-4813-950E-12C7FCA52C9D}" dt="2025-01-09T04:32:44.471" v="2599" actId="1076"/>
        <pc:sldMkLst>
          <pc:docMk/>
          <pc:sldMk cId="3001358922" sldId="264"/>
        </pc:sldMkLst>
        <pc:spChg chg="del mod ord">
          <ac:chgData name="Cody Bullock" userId="ce35d6802a4b216b" providerId="LiveId" clId="{F3C7D4FA-50E0-4813-950E-12C7FCA52C9D}" dt="2025-01-09T03:16:18.172" v="1843" actId="700"/>
          <ac:spMkLst>
            <pc:docMk/>
            <pc:sldMk cId="3001358922" sldId="264"/>
            <ac:spMk id="2" creationId="{19AF9ACB-04A4-C304-418D-AD2BA5F93383}"/>
          </ac:spMkLst>
        </pc:spChg>
        <pc:spChg chg="del mod ord">
          <ac:chgData name="Cody Bullock" userId="ce35d6802a4b216b" providerId="LiveId" clId="{F3C7D4FA-50E0-4813-950E-12C7FCA52C9D}" dt="2025-01-09T03:16:18.172" v="1843" actId="700"/>
          <ac:spMkLst>
            <pc:docMk/>
            <pc:sldMk cId="3001358922" sldId="264"/>
            <ac:spMk id="3" creationId="{336BB3DB-AD34-7915-BC61-38F81BED779E}"/>
          </ac:spMkLst>
        </pc:spChg>
        <pc:spChg chg="del">
          <ac:chgData name="Cody Bullock" userId="ce35d6802a4b216b" providerId="LiveId" clId="{F3C7D4FA-50E0-4813-950E-12C7FCA52C9D}" dt="2025-01-09T03:16:18.172" v="1843" actId="700"/>
          <ac:spMkLst>
            <pc:docMk/>
            <pc:sldMk cId="3001358922" sldId="264"/>
            <ac:spMk id="4" creationId="{8C5E95DB-DED7-F0F0-BF28-2828D8A8F67A}"/>
          </ac:spMkLst>
        </pc:spChg>
        <pc:spChg chg="add mod ord">
          <ac:chgData name="Cody Bullock" userId="ce35d6802a4b216b" providerId="LiveId" clId="{F3C7D4FA-50E0-4813-950E-12C7FCA52C9D}" dt="2025-01-09T03:20:41.410" v="1896" actId="20577"/>
          <ac:spMkLst>
            <pc:docMk/>
            <pc:sldMk cId="3001358922" sldId="264"/>
            <ac:spMk id="5" creationId="{827D1B49-3023-23C6-DFF9-48E0C6DD91B3}"/>
          </ac:spMkLst>
        </pc:spChg>
        <pc:spChg chg="add del mod ord">
          <ac:chgData name="Cody Bullock" userId="ce35d6802a4b216b" providerId="LiveId" clId="{F3C7D4FA-50E0-4813-950E-12C7FCA52C9D}" dt="2025-01-09T03:17:19.145" v="1855" actId="478"/>
          <ac:spMkLst>
            <pc:docMk/>
            <pc:sldMk cId="3001358922" sldId="264"/>
            <ac:spMk id="6" creationId="{8A099303-5223-52D3-0591-FD7CCF5D08A1}"/>
          </ac:spMkLst>
        </pc:spChg>
        <pc:spChg chg="add del mod">
          <ac:chgData name="Cody Bullock" userId="ce35d6802a4b216b" providerId="LiveId" clId="{F3C7D4FA-50E0-4813-950E-12C7FCA52C9D}" dt="2025-01-09T04:07:44.190" v="1901"/>
          <ac:spMkLst>
            <pc:docMk/>
            <pc:sldMk cId="3001358922" sldId="264"/>
            <ac:spMk id="13" creationId="{6D0C36E8-BBF1-8A4C-6972-34DB29575C81}"/>
          </ac:spMkLst>
        </pc:spChg>
        <pc:spChg chg="add mod">
          <ac:chgData name="Cody Bullock" userId="ce35d6802a4b216b" providerId="LiveId" clId="{F3C7D4FA-50E0-4813-950E-12C7FCA52C9D}" dt="2025-01-09T04:17:23.619" v="2451" actId="1076"/>
          <ac:spMkLst>
            <pc:docMk/>
            <pc:sldMk cId="3001358922" sldId="264"/>
            <ac:spMk id="14" creationId="{715085F0-25DE-3B60-6F80-B8ED1181565D}"/>
          </ac:spMkLst>
        </pc:spChg>
        <pc:spChg chg="add mod">
          <ac:chgData name="Cody Bullock" userId="ce35d6802a4b216b" providerId="LiveId" clId="{F3C7D4FA-50E0-4813-950E-12C7FCA52C9D}" dt="2025-01-09T04:17:29.677" v="2452" actId="1076"/>
          <ac:spMkLst>
            <pc:docMk/>
            <pc:sldMk cId="3001358922" sldId="264"/>
            <ac:spMk id="15" creationId="{96E7FF06-353B-72BA-C1B4-1E88CC7C93DC}"/>
          </ac:spMkLst>
        </pc:spChg>
        <pc:spChg chg="add mod">
          <ac:chgData name="Cody Bullock" userId="ce35d6802a4b216b" providerId="LiveId" clId="{F3C7D4FA-50E0-4813-950E-12C7FCA52C9D}" dt="2025-01-09T04:32:44.471" v="2599" actId="1076"/>
          <ac:spMkLst>
            <pc:docMk/>
            <pc:sldMk cId="3001358922" sldId="264"/>
            <ac:spMk id="16" creationId="{F2ECCC7A-43AA-709E-DA59-CACDA69758A8}"/>
          </ac:spMkLst>
        </pc:spChg>
        <pc:spChg chg="add mod">
          <ac:chgData name="Cody Bullock" userId="ce35d6802a4b216b" providerId="LiveId" clId="{F3C7D4FA-50E0-4813-950E-12C7FCA52C9D}" dt="2025-01-09T04:31:56.605" v="2502" actId="20577"/>
          <ac:spMkLst>
            <pc:docMk/>
            <pc:sldMk cId="3001358922" sldId="264"/>
            <ac:spMk id="17" creationId="{606FF7B6-AA3D-13E3-E613-81734297AF8B}"/>
          </ac:spMkLst>
        </pc:spChg>
        <pc:spChg chg="add mod">
          <ac:chgData name="Cody Bullock" userId="ce35d6802a4b216b" providerId="LiveId" clId="{F3C7D4FA-50E0-4813-950E-12C7FCA52C9D}" dt="2025-01-09T04:32:40.521" v="2598" actId="1076"/>
          <ac:spMkLst>
            <pc:docMk/>
            <pc:sldMk cId="3001358922" sldId="264"/>
            <ac:spMk id="18" creationId="{AB1AA7A6-1756-0601-9799-AB6BBA91AB5D}"/>
          </ac:spMkLst>
        </pc:spChg>
        <pc:picChg chg="add mod">
          <ac:chgData name="Cody Bullock" userId="ce35d6802a4b216b" providerId="LiveId" clId="{F3C7D4FA-50E0-4813-950E-12C7FCA52C9D}" dt="2025-01-09T04:17:11.709" v="2448" actId="1076"/>
          <ac:picMkLst>
            <pc:docMk/>
            <pc:sldMk cId="3001358922" sldId="264"/>
            <ac:picMk id="8" creationId="{147A4E2F-2BC6-08E4-26B6-62A7204B5D8D}"/>
          </ac:picMkLst>
        </pc:picChg>
        <pc:picChg chg="add mod">
          <ac:chgData name="Cody Bullock" userId="ce35d6802a4b216b" providerId="LiveId" clId="{F3C7D4FA-50E0-4813-950E-12C7FCA52C9D}" dt="2025-01-09T04:17:15.417" v="2449" actId="1076"/>
          <ac:picMkLst>
            <pc:docMk/>
            <pc:sldMk cId="3001358922" sldId="264"/>
            <ac:picMk id="10" creationId="{678670C4-9DFA-1064-3DBC-7BBE64E49D93}"/>
          </ac:picMkLst>
        </pc:picChg>
        <pc:picChg chg="add mod">
          <ac:chgData name="Cody Bullock" userId="ce35d6802a4b216b" providerId="LiveId" clId="{F3C7D4FA-50E0-4813-950E-12C7FCA52C9D}" dt="2025-01-09T04:17:18.949" v="2450" actId="1076"/>
          <ac:picMkLst>
            <pc:docMk/>
            <pc:sldMk cId="3001358922" sldId="264"/>
            <ac:picMk id="12" creationId="{59E709E8-0ED5-BACC-0679-BBA0316857C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Rideable Type Percent Usage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'rideable-type'!$I$10</c:f>
              <c:strCache>
                <c:ptCount val="1"/>
                <c:pt idx="0">
                  <c:v>Member</c:v>
                </c:pt>
              </c:strCache>
            </c:strRef>
          </c:tx>
          <c:spPr>
            <a:solidFill>
              <a:schemeClr val="accent6">
                <a:lumMod val="40000"/>
                <a:lumOff val="60000"/>
              </a:schemeClr>
            </a:solidFill>
            <a:ln>
              <a:solidFill>
                <a:sysClr val="windowText" lastClr="000000"/>
              </a:solidFill>
            </a:ln>
            <a:effectLst/>
          </c:spPr>
          <c:invertIfNegative val="0"/>
          <c:cat>
            <c:strRef>
              <c:f>'rideable-type'!$H$11:$H$13</c:f>
              <c:strCache>
                <c:ptCount val="3"/>
                <c:pt idx="0">
                  <c:v>Classic bike</c:v>
                </c:pt>
                <c:pt idx="1">
                  <c:v>Electric bike</c:v>
                </c:pt>
                <c:pt idx="2">
                  <c:v>Electric Scooter</c:v>
                </c:pt>
              </c:strCache>
            </c:strRef>
          </c:cat>
          <c:val>
            <c:numRef>
              <c:f>'rideable-type'!$I$11:$I$13</c:f>
              <c:numCache>
                <c:formatCode>0.00%</c:formatCode>
                <c:ptCount val="3"/>
                <c:pt idx="0">
                  <c:v>0.47960212121460999</c:v>
                </c:pt>
                <c:pt idx="1">
                  <c:v>0.50563745664959003</c:v>
                </c:pt>
                <c:pt idx="2">
                  <c:v>1.4760422135780001E-2</c:v>
                </c:pt>
              </c:numCache>
            </c:numRef>
          </c:val>
          <c:extLst>
            <c:ext xmlns:c16="http://schemas.microsoft.com/office/drawing/2014/chart" uri="{C3380CC4-5D6E-409C-BE32-E72D297353CC}">
              <c16:uniqueId val="{00000000-CC19-45FF-AFB1-C79A4254DEF9}"/>
            </c:ext>
          </c:extLst>
        </c:ser>
        <c:ser>
          <c:idx val="1"/>
          <c:order val="1"/>
          <c:tx>
            <c:strRef>
              <c:f>'rideable-type'!$J$10</c:f>
              <c:strCache>
                <c:ptCount val="1"/>
                <c:pt idx="0">
                  <c:v>Casual</c:v>
                </c:pt>
              </c:strCache>
            </c:strRef>
          </c:tx>
          <c:spPr>
            <a:solidFill>
              <a:schemeClr val="accent5">
                <a:lumMod val="40000"/>
                <a:lumOff val="60000"/>
              </a:schemeClr>
            </a:solidFill>
            <a:ln>
              <a:solidFill>
                <a:sysClr val="windowText" lastClr="000000"/>
              </a:solidFill>
            </a:ln>
            <a:effectLst/>
          </c:spPr>
          <c:invertIfNegative val="0"/>
          <c:cat>
            <c:strRef>
              <c:f>'rideable-type'!$H$11:$H$13</c:f>
              <c:strCache>
                <c:ptCount val="3"/>
                <c:pt idx="0">
                  <c:v>Classic bike</c:v>
                </c:pt>
                <c:pt idx="1">
                  <c:v>Electric bike</c:v>
                </c:pt>
                <c:pt idx="2">
                  <c:v>Electric Scooter</c:v>
                </c:pt>
              </c:strCache>
            </c:strRef>
          </c:cat>
          <c:val>
            <c:numRef>
              <c:f>'rideable-type'!$J$11:$J$13</c:f>
              <c:numCache>
                <c:formatCode>0.00%</c:formatCode>
                <c:ptCount val="3"/>
                <c:pt idx="0">
                  <c:v>0.45279466771761001</c:v>
                </c:pt>
                <c:pt idx="1">
                  <c:v>0.50955532207624998</c:v>
                </c:pt>
                <c:pt idx="2">
                  <c:v>3.7650010206120001E-2</c:v>
                </c:pt>
              </c:numCache>
            </c:numRef>
          </c:val>
          <c:extLst>
            <c:ext xmlns:c16="http://schemas.microsoft.com/office/drawing/2014/chart" uri="{C3380CC4-5D6E-409C-BE32-E72D297353CC}">
              <c16:uniqueId val="{00000001-CC19-45FF-AFB1-C79A4254DEF9}"/>
            </c:ext>
          </c:extLst>
        </c:ser>
        <c:dLbls>
          <c:showLegendKey val="0"/>
          <c:showVal val="0"/>
          <c:showCatName val="0"/>
          <c:showSerName val="0"/>
          <c:showPercent val="0"/>
          <c:showBubbleSize val="0"/>
        </c:dLbls>
        <c:gapWidth val="219"/>
        <c:overlap val="-27"/>
        <c:axId val="1147544880"/>
        <c:axId val="1147547760"/>
      </c:barChart>
      <c:catAx>
        <c:axId val="114754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47547760"/>
        <c:crosses val="autoZero"/>
        <c:auto val="1"/>
        <c:lblAlgn val="ctr"/>
        <c:lblOffset val="100"/>
        <c:noMultiLvlLbl val="0"/>
      </c:catAx>
      <c:valAx>
        <c:axId val="11475477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475448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solidFill>
            <a:schemeClr val="tx1"/>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Average Ride Length (hours)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5">
                <a:lumMod val="40000"/>
                <a:lumOff val="60000"/>
              </a:schemeClr>
            </a:solidFill>
            <a:ln>
              <a:solidFill>
                <a:sysClr val="windowText" lastClr="000000"/>
              </a:solidFill>
            </a:ln>
            <a:effectLst/>
          </c:spPr>
          <c:invertIfNegative val="0"/>
          <c:cat>
            <c:strRef>
              <c:f>'average-ride-length'!$A$5:$B$5</c:f>
              <c:strCache>
                <c:ptCount val="2"/>
                <c:pt idx="0">
                  <c:v>Member</c:v>
                </c:pt>
                <c:pt idx="1">
                  <c:v>Casual</c:v>
                </c:pt>
              </c:strCache>
            </c:strRef>
          </c:cat>
          <c:val>
            <c:numRef>
              <c:f>'average-ride-length'!$A$6:$B$6</c:f>
              <c:numCache>
                <c:formatCode>General</c:formatCode>
                <c:ptCount val="2"/>
                <c:pt idx="0">
                  <c:v>0.2115611</c:v>
                </c:pt>
                <c:pt idx="1">
                  <c:v>0.41516199999999998</c:v>
                </c:pt>
              </c:numCache>
            </c:numRef>
          </c:val>
          <c:extLst>
            <c:ext xmlns:c16="http://schemas.microsoft.com/office/drawing/2014/chart" uri="{C3380CC4-5D6E-409C-BE32-E72D297353CC}">
              <c16:uniqueId val="{00000000-BB50-4203-91BB-39F774968B37}"/>
            </c:ext>
          </c:extLst>
        </c:ser>
        <c:dLbls>
          <c:showLegendKey val="0"/>
          <c:showVal val="0"/>
          <c:showCatName val="0"/>
          <c:showSerName val="0"/>
          <c:showPercent val="0"/>
          <c:showBubbleSize val="0"/>
        </c:dLbls>
        <c:gapWidth val="219"/>
        <c:overlap val="-27"/>
        <c:axId val="978667120"/>
        <c:axId val="978663280"/>
      </c:barChart>
      <c:catAx>
        <c:axId val="97866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8663280"/>
        <c:crosses val="autoZero"/>
        <c:auto val="1"/>
        <c:lblAlgn val="ctr"/>
        <c:lblOffset val="100"/>
        <c:noMultiLvlLbl val="0"/>
      </c:catAx>
      <c:valAx>
        <c:axId val="9786632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8667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solidFill>
            <a:schemeClr val="tx1"/>
          </a:solidFill>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Percent of Total Rides by 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'day-member'!$G$21</c:f>
              <c:strCache>
                <c:ptCount val="1"/>
                <c:pt idx="0">
                  <c:v>Member</c:v>
                </c:pt>
              </c:strCache>
            </c:strRef>
          </c:tx>
          <c:spPr>
            <a:solidFill>
              <a:schemeClr val="accent6">
                <a:lumMod val="40000"/>
                <a:lumOff val="60000"/>
              </a:schemeClr>
            </a:solidFill>
            <a:ln>
              <a:solidFill>
                <a:sysClr val="windowText" lastClr="000000"/>
              </a:solidFill>
            </a:ln>
            <a:effectLst/>
          </c:spPr>
          <c:invertIfNegative val="0"/>
          <c:cat>
            <c:strRef>
              <c:f>'day-member'!$F$22:$F$28</c:f>
              <c:strCache>
                <c:ptCount val="7"/>
                <c:pt idx="0">
                  <c:v>Sunday</c:v>
                </c:pt>
                <c:pt idx="1">
                  <c:v>Monday</c:v>
                </c:pt>
                <c:pt idx="2">
                  <c:v>Tuesday</c:v>
                </c:pt>
                <c:pt idx="3">
                  <c:v>Wednesday</c:v>
                </c:pt>
                <c:pt idx="4">
                  <c:v>Thursday</c:v>
                </c:pt>
                <c:pt idx="5">
                  <c:v>Friday</c:v>
                </c:pt>
                <c:pt idx="6">
                  <c:v>Saturday</c:v>
                </c:pt>
              </c:strCache>
            </c:strRef>
          </c:cat>
          <c:val>
            <c:numRef>
              <c:f>'day-member'!$G$22:$G$28</c:f>
              <c:numCache>
                <c:formatCode>0.00%</c:formatCode>
                <c:ptCount val="7"/>
                <c:pt idx="0">
                  <c:v>0.11103121978328</c:v>
                </c:pt>
                <c:pt idx="1">
                  <c:v>0.14116922456228001</c:v>
                </c:pt>
                <c:pt idx="2">
                  <c:v>0.15155659514145001</c:v>
                </c:pt>
                <c:pt idx="3">
                  <c:v>0.16626084368737001</c:v>
                </c:pt>
                <c:pt idx="4">
                  <c:v>0.15785602634016999</c:v>
                </c:pt>
                <c:pt idx="5">
                  <c:v>0.14278602530907</c:v>
                </c:pt>
                <c:pt idx="6">
                  <c:v>0.12934006517634</c:v>
                </c:pt>
              </c:numCache>
            </c:numRef>
          </c:val>
          <c:extLst>
            <c:ext xmlns:c16="http://schemas.microsoft.com/office/drawing/2014/chart" uri="{C3380CC4-5D6E-409C-BE32-E72D297353CC}">
              <c16:uniqueId val="{00000000-13E4-4F3A-8419-C0893A519C96}"/>
            </c:ext>
          </c:extLst>
        </c:ser>
        <c:ser>
          <c:idx val="1"/>
          <c:order val="1"/>
          <c:tx>
            <c:strRef>
              <c:f>'day-member'!$H$21</c:f>
              <c:strCache>
                <c:ptCount val="1"/>
                <c:pt idx="0">
                  <c:v>Casual</c:v>
                </c:pt>
              </c:strCache>
            </c:strRef>
          </c:tx>
          <c:spPr>
            <a:solidFill>
              <a:schemeClr val="accent5">
                <a:lumMod val="40000"/>
                <a:lumOff val="60000"/>
              </a:schemeClr>
            </a:solidFill>
            <a:ln>
              <a:solidFill>
                <a:sysClr val="windowText" lastClr="000000"/>
              </a:solidFill>
            </a:ln>
            <a:effectLst/>
          </c:spPr>
          <c:invertIfNegative val="0"/>
          <c:cat>
            <c:strRef>
              <c:f>'day-member'!$F$22:$F$28</c:f>
              <c:strCache>
                <c:ptCount val="7"/>
                <c:pt idx="0">
                  <c:v>Sunday</c:v>
                </c:pt>
                <c:pt idx="1">
                  <c:v>Monday</c:v>
                </c:pt>
                <c:pt idx="2">
                  <c:v>Tuesday</c:v>
                </c:pt>
                <c:pt idx="3">
                  <c:v>Wednesday</c:v>
                </c:pt>
                <c:pt idx="4">
                  <c:v>Thursday</c:v>
                </c:pt>
                <c:pt idx="5">
                  <c:v>Friday</c:v>
                </c:pt>
                <c:pt idx="6">
                  <c:v>Saturday</c:v>
                </c:pt>
              </c:strCache>
            </c:strRef>
          </c:cat>
          <c:val>
            <c:numRef>
              <c:f>'day-member'!$H$22:$H$28</c:f>
              <c:numCache>
                <c:formatCode>0.00%</c:formatCode>
                <c:ptCount val="7"/>
                <c:pt idx="0">
                  <c:v>0.17010214081276001</c:v>
                </c:pt>
                <c:pt idx="1">
                  <c:v>0.11601672921418001</c:v>
                </c:pt>
                <c:pt idx="2">
                  <c:v>0.10721736756111999</c:v>
                </c:pt>
                <c:pt idx="3">
                  <c:v>0.12624053061264001</c:v>
                </c:pt>
                <c:pt idx="4">
                  <c:v>0.1265029739156</c:v>
                </c:pt>
                <c:pt idx="5">
                  <c:v>0.14750374003797001</c:v>
                </c:pt>
                <c:pt idx="6">
                  <c:v>0.2064165178457</c:v>
                </c:pt>
              </c:numCache>
            </c:numRef>
          </c:val>
          <c:extLst>
            <c:ext xmlns:c16="http://schemas.microsoft.com/office/drawing/2014/chart" uri="{C3380CC4-5D6E-409C-BE32-E72D297353CC}">
              <c16:uniqueId val="{00000001-13E4-4F3A-8419-C0893A519C96}"/>
            </c:ext>
          </c:extLst>
        </c:ser>
        <c:dLbls>
          <c:showLegendKey val="0"/>
          <c:showVal val="0"/>
          <c:showCatName val="0"/>
          <c:showSerName val="0"/>
          <c:showPercent val="0"/>
          <c:showBubbleSize val="0"/>
        </c:dLbls>
        <c:gapWidth val="219"/>
        <c:overlap val="-27"/>
        <c:axId val="1174634640"/>
        <c:axId val="1076983952"/>
      </c:barChart>
      <c:catAx>
        <c:axId val="1174634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76983952"/>
        <c:crosses val="autoZero"/>
        <c:auto val="1"/>
        <c:lblAlgn val="ctr"/>
        <c:lblOffset val="100"/>
        <c:noMultiLvlLbl val="0"/>
      </c:catAx>
      <c:valAx>
        <c:axId val="10769839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74634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solidFill>
            <a:schemeClr val="tx1"/>
          </a:solidFill>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Percentage of Total Rides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'month-member-casual'!$I$30</c:f>
              <c:strCache>
                <c:ptCount val="1"/>
                <c:pt idx="0">
                  <c:v>Member</c:v>
                </c:pt>
              </c:strCache>
            </c:strRef>
          </c:tx>
          <c:spPr>
            <a:solidFill>
              <a:schemeClr val="accent6">
                <a:lumMod val="40000"/>
                <a:lumOff val="60000"/>
              </a:schemeClr>
            </a:solidFill>
            <a:ln>
              <a:solidFill>
                <a:sysClr val="windowText" lastClr="000000"/>
              </a:solidFill>
            </a:ln>
            <a:effectLst/>
          </c:spPr>
          <c:invertIfNegative val="0"/>
          <c:cat>
            <c:strRef>
              <c:f>'month-member-casual'!$H$31:$H$42</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'month-member-casual'!$I$31:$I$42</c:f>
              <c:numCache>
                <c:formatCode>0.00%</c:formatCode>
                <c:ptCount val="12"/>
                <c:pt idx="0">
                  <c:v>3.0062357677959999E-2</c:v>
                </c:pt>
                <c:pt idx="1">
                  <c:v>4.3940479962129998E-2</c:v>
                </c:pt>
                <c:pt idx="2">
                  <c:v>5.4709830952439996E-2</c:v>
                </c:pt>
                <c:pt idx="3">
                  <c:v>7.0707570027860003E-2</c:v>
                </c:pt>
                <c:pt idx="4">
                  <c:v>9.4509942850230011E-2</c:v>
                </c:pt>
                <c:pt idx="5">
                  <c:v>0.10225540708250999</c:v>
                </c:pt>
                <c:pt idx="6">
                  <c:v>0.10696025730999001</c:v>
                </c:pt>
                <c:pt idx="7">
                  <c:v>0.10920295667817</c:v>
                </c:pt>
                <c:pt idx="8">
                  <c:v>0.11843215266433001</c:v>
                </c:pt>
                <c:pt idx="9">
                  <c:v>9.9824214112749998E-2</c:v>
                </c:pt>
                <c:pt idx="10">
                  <c:v>0.12635312815742</c:v>
                </c:pt>
                <c:pt idx="11">
                  <c:v>4.3041702524139996E-2</c:v>
                </c:pt>
              </c:numCache>
            </c:numRef>
          </c:val>
          <c:extLst>
            <c:ext xmlns:c16="http://schemas.microsoft.com/office/drawing/2014/chart" uri="{C3380CC4-5D6E-409C-BE32-E72D297353CC}">
              <c16:uniqueId val="{00000000-ACCA-43BA-BE97-EDE3FBBD021E}"/>
            </c:ext>
          </c:extLst>
        </c:ser>
        <c:ser>
          <c:idx val="1"/>
          <c:order val="1"/>
          <c:tx>
            <c:strRef>
              <c:f>'month-member-casual'!$J$30</c:f>
              <c:strCache>
                <c:ptCount val="1"/>
                <c:pt idx="0">
                  <c:v>Casual</c:v>
                </c:pt>
              </c:strCache>
            </c:strRef>
          </c:tx>
          <c:spPr>
            <a:solidFill>
              <a:schemeClr val="accent5">
                <a:lumMod val="40000"/>
                <a:lumOff val="60000"/>
              </a:schemeClr>
            </a:solidFill>
            <a:ln>
              <a:solidFill>
                <a:sysClr val="windowText" lastClr="000000"/>
              </a:solidFill>
            </a:ln>
            <a:effectLst/>
          </c:spPr>
          <c:invertIfNegative val="0"/>
          <c:cat>
            <c:strRef>
              <c:f>'month-member-casual'!$H$31:$H$42</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'month-member-casual'!$J$31:$J$42</c:f>
              <c:numCache>
                <c:formatCode>0.00%</c:formatCode>
                <c:ptCount val="12"/>
                <c:pt idx="0">
                  <c:v>1.0807008738379999E-2</c:v>
                </c:pt>
                <c:pt idx="1">
                  <c:v>2.0837733161430002E-2</c:v>
                </c:pt>
                <c:pt idx="2">
                  <c:v>3.6472549932709999E-2</c:v>
                </c:pt>
                <c:pt idx="3">
                  <c:v>5.8236787481889998E-2</c:v>
                </c:pt>
                <c:pt idx="4">
                  <c:v>0.10212755804901001</c:v>
                </c:pt>
                <c:pt idx="5">
                  <c:v>0.13306361466607</c:v>
                </c:pt>
                <c:pt idx="6">
                  <c:v>0.14164029715297</c:v>
                </c:pt>
                <c:pt idx="7">
                  <c:v>0.14067579592338</c:v>
                </c:pt>
                <c:pt idx="8">
                  <c:v>0.15308927578903</c:v>
                </c:pt>
                <c:pt idx="9">
                  <c:v>9.5633632683640002E-2</c:v>
                </c:pt>
                <c:pt idx="10">
                  <c:v>8.4585830005660001E-2</c:v>
                </c:pt>
                <c:pt idx="11">
                  <c:v>2.2829916415779999E-2</c:v>
                </c:pt>
              </c:numCache>
            </c:numRef>
          </c:val>
          <c:extLst>
            <c:ext xmlns:c16="http://schemas.microsoft.com/office/drawing/2014/chart" uri="{C3380CC4-5D6E-409C-BE32-E72D297353CC}">
              <c16:uniqueId val="{00000001-ACCA-43BA-BE97-EDE3FBBD021E}"/>
            </c:ext>
          </c:extLst>
        </c:ser>
        <c:dLbls>
          <c:showLegendKey val="0"/>
          <c:showVal val="0"/>
          <c:showCatName val="0"/>
          <c:showSerName val="0"/>
          <c:showPercent val="0"/>
          <c:showBubbleSize val="0"/>
        </c:dLbls>
        <c:gapWidth val="219"/>
        <c:overlap val="-27"/>
        <c:axId val="490805312"/>
        <c:axId val="490804832"/>
      </c:barChart>
      <c:catAx>
        <c:axId val="490805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90804832"/>
        <c:crosses val="autoZero"/>
        <c:auto val="1"/>
        <c:lblAlgn val="ctr"/>
        <c:lblOffset val="100"/>
        <c:noMultiLvlLbl val="0"/>
      </c:catAx>
      <c:valAx>
        <c:axId val="49080483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908053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a:solidFill>
            <a:schemeClr val="tx1"/>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46D7EC-CFDA-4864-9E51-8D324285620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C10B9-06F6-489F-9AF9-D8FF036CCB5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30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D7EC-CFDA-4864-9E51-8D324285620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4136626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D7EC-CFDA-4864-9E51-8D324285620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134685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6D7EC-CFDA-4864-9E51-8D324285620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377335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46D7EC-CFDA-4864-9E51-8D3242856202}"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C10B9-06F6-489F-9AF9-D8FF036CCB5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53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46D7EC-CFDA-4864-9E51-8D3242856202}"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146852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46D7EC-CFDA-4864-9E51-8D3242856202}" type="datetimeFigureOut">
              <a:rPr lang="en-US" smtClean="0"/>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2999822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46D7EC-CFDA-4864-9E51-8D3242856202}"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2644461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46D7EC-CFDA-4864-9E51-8D3242856202}" type="datetimeFigureOut">
              <a:rPr lang="en-US" smtClean="0"/>
              <a:t>1/8/2025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3575574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46D7EC-CFDA-4864-9E51-8D3242856202}" type="datetimeFigureOut">
              <a:rPr lang="en-US" smtClean="0"/>
              <a:t>1/8/2025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45C10B9-06F6-489F-9AF9-D8FF036CCB5B}" type="slidenum">
              <a:rPr lang="en-US" smtClean="0"/>
              <a:t>‹#›</a:t>
            </a:fld>
            <a:endParaRPr lang="en-US"/>
          </a:p>
        </p:txBody>
      </p:sp>
    </p:spTree>
    <p:extLst>
      <p:ext uri="{BB962C8B-B14F-4D97-AF65-F5344CB8AC3E}">
        <p14:creationId xmlns:p14="http://schemas.microsoft.com/office/powerpoint/2010/main" val="245862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46D7EC-CFDA-4864-9E51-8D3242856202}"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C10B9-06F6-489F-9AF9-D8FF036CCB5B}" type="slidenum">
              <a:rPr lang="en-US" smtClean="0"/>
              <a:t>‹#›</a:t>
            </a:fld>
            <a:endParaRPr lang="en-US"/>
          </a:p>
        </p:txBody>
      </p:sp>
    </p:spTree>
    <p:extLst>
      <p:ext uri="{BB962C8B-B14F-4D97-AF65-F5344CB8AC3E}">
        <p14:creationId xmlns:p14="http://schemas.microsoft.com/office/powerpoint/2010/main" val="28761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46D7EC-CFDA-4864-9E51-8D3242856202}" type="datetimeFigureOut">
              <a:rPr lang="en-US" smtClean="0"/>
              <a:t>1/8/2025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45C10B9-06F6-489F-9AF9-D8FF036CCB5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02294"/>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F717-ECF8-989B-D084-3FB77192C53E}"/>
              </a:ext>
            </a:extLst>
          </p:cNvPr>
          <p:cNvSpPr>
            <a:spLocks noGrp="1"/>
          </p:cNvSpPr>
          <p:nvPr>
            <p:ph type="ctrTitle"/>
          </p:nvPr>
        </p:nvSpPr>
        <p:spPr/>
        <p:txBody>
          <a:bodyPr/>
          <a:lstStyle/>
          <a:p>
            <a:r>
              <a:rPr lang="en-US" dirty="0"/>
              <a:t>Cyclistic bike-share</a:t>
            </a:r>
            <a:br>
              <a:rPr lang="en-US" dirty="0"/>
            </a:br>
            <a:r>
              <a:rPr lang="en-US" sz="2800" dirty="0"/>
              <a:t>A Google Data Analytics Case Study</a:t>
            </a:r>
          </a:p>
        </p:txBody>
      </p:sp>
      <p:sp>
        <p:nvSpPr>
          <p:cNvPr id="3" name="Subtitle 2">
            <a:extLst>
              <a:ext uri="{FF2B5EF4-FFF2-40B4-BE49-F238E27FC236}">
                <a16:creationId xmlns:a16="http://schemas.microsoft.com/office/drawing/2014/main" id="{82EE6CC9-1052-34C0-83FF-49D5FB94AA60}"/>
              </a:ext>
            </a:extLst>
          </p:cNvPr>
          <p:cNvSpPr>
            <a:spLocks noGrp="1"/>
          </p:cNvSpPr>
          <p:nvPr>
            <p:ph type="subTitle" idx="1"/>
          </p:nvPr>
        </p:nvSpPr>
        <p:spPr/>
        <p:txBody>
          <a:bodyPr/>
          <a:lstStyle/>
          <a:p>
            <a:r>
              <a:rPr lang="en-US" dirty="0"/>
              <a:t>Presented by: Cody B</a:t>
            </a:r>
          </a:p>
          <a:p>
            <a:r>
              <a:rPr lang="en-US" dirty="0"/>
              <a:t>Last updated: January 8</a:t>
            </a:r>
            <a:r>
              <a:rPr lang="en-US" baseline="30000" dirty="0"/>
              <a:t>th</a:t>
            </a:r>
            <a:r>
              <a:rPr lang="en-US" dirty="0"/>
              <a:t>, 2025</a:t>
            </a:r>
          </a:p>
        </p:txBody>
      </p:sp>
    </p:spTree>
    <p:extLst>
      <p:ext uri="{BB962C8B-B14F-4D97-AF65-F5344CB8AC3E}">
        <p14:creationId xmlns:p14="http://schemas.microsoft.com/office/powerpoint/2010/main" val="69196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141BE-BBEC-7EE0-99CC-88B5F5D1B0BD}"/>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3B7A1DAE-4DE4-3800-9735-CD2D1203B4DA}"/>
              </a:ext>
            </a:extLst>
          </p:cNvPr>
          <p:cNvSpPr>
            <a:spLocks noGrp="1"/>
          </p:cNvSpPr>
          <p:nvPr>
            <p:ph idx="1"/>
          </p:nvPr>
        </p:nvSpPr>
        <p:spPr/>
        <p:txBody>
          <a:bodyPr/>
          <a:lstStyle/>
          <a:p>
            <a:pPr lvl="1"/>
            <a:endParaRPr lang="en-US" dirty="0"/>
          </a:p>
          <a:p>
            <a:pPr lvl="1"/>
            <a:r>
              <a:rPr lang="en-US" dirty="0"/>
              <a:t>Problem Statement</a:t>
            </a:r>
          </a:p>
          <a:p>
            <a:pPr lvl="1"/>
            <a:r>
              <a:rPr lang="en-US" dirty="0"/>
              <a:t>Data Sources</a:t>
            </a:r>
          </a:p>
          <a:p>
            <a:pPr lvl="1"/>
            <a:r>
              <a:rPr lang="en-US" dirty="0"/>
              <a:t>Data Analysis</a:t>
            </a:r>
          </a:p>
          <a:p>
            <a:pPr lvl="1"/>
            <a:r>
              <a:rPr lang="en-US" dirty="0"/>
              <a:t>Recommendations</a:t>
            </a:r>
          </a:p>
        </p:txBody>
      </p:sp>
    </p:spTree>
    <p:extLst>
      <p:ext uri="{BB962C8B-B14F-4D97-AF65-F5344CB8AC3E}">
        <p14:creationId xmlns:p14="http://schemas.microsoft.com/office/powerpoint/2010/main" val="71928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D295-19BC-5B1C-E9DE-AEB2103C8F3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5ECF801-7B33-7210-58DE-DE2394F08E76}"/>
              </a:ext>
            </a:extLst>
          </p:cNvPr>
          <p:cNvSpPr>
            <a:spLocks noGrp="1"/>
          </p:cNvSpPr>
          <p:nvPr>
            <p:ph idx="1"/>
          </p:nvPr>
        </p:nvSpPr>
        <p:spPr/>
        <p:txBody>
          <a:bodyPr/>
          <a:lstStyle/>
          <a:p>
            <a:endParaRPr lang="en-US" dirty="0"/>
          </a:p>
          <a:p>
            <a:pPr lvl="1"/>
            <a:r>
              <a:rPr lang="en-US" dirty="0"/>
              <a:t>Converting casual riders into members is key to future growth of Cyclistic due to the higher profitability of annual members. How do casual riders and members differ in their use of Cyclistic offerings, and how might this identify ways to convert casual riders into members. </a:t>
            </a:r>
          </a:p>
        </p:txBody>
      </p:sp>
    </p:spTree>
    <p:extLst>
      <p:ext uri="{BB962C8B-B14F-4D97-AF65-F5344CB8AC3E}">
        <p14:creationId xmlns:p14="http://schemas.microsoft.com/office/powerpoint/2010/main" val="332362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0BC7-A524-22BB-C28A-2704AF11CA11}"/>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6528F17C-30F0-B18E-B857-C18BB7ECCA8F}"/>
              </a:ext>
            </a:extLst>
          </p:cNvPr>
          <p:cNvSpPr>
            <a:spLocks noGrp="1"/>
          </p:cNvSpPr>
          <p:nvPr>
            <p:ph idx="1"/>
          </p:nvPr>
        </p:nvSpPr>
        <p:spPr/>
        <p:txBody>
          <a:bodyPr/>
          <a:lstStyle/>
          <a:p>
            <a:endParaRPr lang="en-US" dirty="0"/>
          </a:p>
          <a:p>
            <a:pPr lvl="1"/>
            <a:r>
              <a:rPr lang="en-US" dirty="0"/>
              <a:t>Cyclistic historical trip data from the past year (November 2023 – November 2024)</a:t>
            </a:r>
          </a:p>
        </p:txBody>
      </p:sp>
    </p:spTree>
    <p:extLst>
      <p:ext uri="{BB962C8B-B14F-4D97-AF65-F5344CB8AC3E}">
        <p14:creationId xmlns:p14="http://schemas.microsoft.com/office/powerpoint/2010/main" val="305600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08D48A-4376-16F9-1A1D-BFE209EB333A}"/>
              </a:ext>
            </a:extLst>
          </p:cNvPr>
          <p:cNvSpPr>
            <a:spLocks noGrp="1"/>
          </p:cNvSpPr>
          <p:nvPr>
            <p:ph type="title"/>
          </p:nvPr>
        </p:nvSpPr>
        <p:spPr/>
        <p:txBody>
          <a:bodyPr/>
          <a:lstStyle/>
          <a:p>
            <a:r>
              <a:rPr lang="en-US" dirty="0"/>
              <a:t>Cyclistic Offerings</a:t>
            </a:r>
          </a:p>
        </p:txBody>
      </p:sp>
      <p:sp>
        <p:nvSpPr>
          <p:cNvPr id="8" name="Content Placeholder 7">
            <a:extLst>
              <a:ext uri="{FF2B5EF4-FFF2-40B4-BE49-F238E27FC236}">
                <a16:creationId xmlns:a16="http://schemas.microsoft.com/office/drawing/2014/main" id="{8C1BB3BB-420D-9B4A-D673-AE52383B0E47}"/>
              </a:ext>
            </a:extLst>
          </p:cNvPr>
          <p:cNvSpPr>
            <a:spLocks noGrp="1"/>
          </p:cNvSpPr>
          <p:nvPr>
            <p:ph sz="half" idx="1"/>
          </p:nvPr>
        </p:nvSpPr>
        <p:spPr/>
        <p:txBody>
          <a:bodyPr/>
          <a:lstStyle/>
          <a:p>
            <a:endParaRPr lang="en-US" dirty="0"/>
          </a:p>
          <a:p>
            <a:pPr marL="0" indent="0">
              <a:buNone/>
            </a:pPr>
            <a:endParaRPr lang="en-US" dirty="0"/>
          </a:p>
          <a:p>
            <a:pPr lvl="1"/>
            <a:r>
              <a:rPr lang="en-US" sz="2400" dirty="0"/>
              <a:t>Classic bikes and Electric bikes are the most popular offerings with members and casual riders</a:t>
            </a:r>
          </a:p>
          <a:p>
            <a:pPr lvl="1"/>
            <a:endParaRPr lang="en-US" sz="2400" dirty="0"/>
          </a:p>
          <a:p>
            <a:pPr lvl="1"/>
            <a:r>
              <a:rPr lang="en-US" sz="2400" dirty="0"/>
              <a:t>Little difference between offering usage between members and casual riders</a:t>
            </a:r>
          </a:p>
        </p:txBody>
      </p:sp>
      <p:graphicFrame>
        <p:nvGraphicFramePr>
          <p:cNvPr id="13" name="Content Placeholder 12">
            <a:extLst>
              <a:ext uri="{FF2B5EF4-FFF2-40B4-BE49-F238E27FC236}">
                <a16:creationId xmlns:a16="http://schemas.microsoft.com/office/drawing/2014/main" id="{38EBEE00-68CA-B26A-AA83-FBBE667ABB42}"/>
              </a:ext>
            </a:extLst>
          </p:cNvPr>
          <p:cNvGraphicFramePr>
            <a:graphicFrameLocks noGrp="1"/>
          </p:cNvGraphicFramePr>
          <p:nvPr>
            <p:ph sz="half" idx="2"/>
          </p:nvPr>
        </p:nvGraphicFramePr>
        <p:xfrm>
          <a:off x="6218238" y="1846263"/>
          <a:ext cx="49371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28997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AF4D-5364-C11F-A376-5F567CFD5E39}"/>
              </a:ext>
            </a:extLst>
          </p:cNvPr>
          <p:cNvSpPr>
            <a:spLocks noGrp="1"/>
          </p:cNvSpPr>
          <p:nvPr>
            <p:ph type="title"/>
          </p:nvPr>
        </p:nvSpPr>
        <p:spPr/>
        <p:txBody>
          <a:bodyPr/>
          <a:lstStyle/>
          <a:p>
            <a:r>
              <a:rPr lang="en-US" dirty="0"/>
              <a:t>Average Ride Length</a:t>
            </a:r>
          </a:p>
        </p:txBody>
      </p:sp>
      <p:sp>
        <p:nvSpPr>
          <p:cNvPr id="3" name="Content Placeholder 2">
            <a:extLst>
              <a:ext uri="{FF2B5EF4-FFF2-40B4-BE49-F238E27FC236}">
                <a16:creationId xmlns:a16="http://schemas.microsoft.com/office/drawing/2014/main" id="{5974ACAB-6C5D-6527-9ECD-43533DF6C069}"/>
              </a:ext>
            </a:extLst>
          </p:cNvPr>
          <p:cNvSpPr>
            <a:spLocks noGrp="1"/>
          </p:cNvSpPr>
          <p:nvPr>
            <p:ph sz="half" idx="1"/>
          </p:nvPr>
        </p:nvSpPr>
        <p:spPr/>
        <p:txBody>
          <a:bodyPr/>
          <a:lstStyle/>
          <a:p>
            <a:endParaRPr lang="en-US" dirty="0"/>
          </a:p>
          <a:p>
            <a:endParaRPr lang="en-US" dirty="0"/>
          </a:p>
          <a:p>
            <a:pPr marL="0" indent="0">
              <a:buNone/>
            </a:pPr>
            <a:endParaRPr lang="en-US" dirty="0"/>
          </a:p>
          <a:p>
            <a:pPr lvl="1"/>
            <a:r>
              <a:rPr lang="en-US" sz="2400" dirty="0"/>
              <a:t>On average, casual riders take longer trips with Cyclistic offerings than members</a:t>
            </a:r>
          </a:p>
        </p:txBody>
      </p:sp>
      <p:graphicFrame>
        <p:nvGraphicFramePr>
          <p:cNvPr id="5" name="Content Placeholder 4">
            <a:extLst>
              <a:ext uri="{FF2B5EF4-FFF2-40B4-BE49-F238E27FC236}">
                <a16:creationId xmlns:a16="http://schemas.microsoft.com/office/drawing/2014/main" id="{F99F7BB2-D1F3-09BD-3A92-5AC180AB4E36}"/>
              </a:ext>
            </a:extLst>
          </p:cNvPr>
          <p:cNvGraphicFramePr>
            <a:graphicFrameLocks noGrp="1"/>
          </p:cNvGraphicFramePr>
          <p:nvPr>
            <p:ph sz="half" idx="2"/>
          </p:nvPr>
        </p:nvGraphicFramePr>
        <p:xfrm>
          <a:off x="6218238" y="1846263"/>
          <a:ext cx="49371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2257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6F9C-8F88-219D-DA36-4B7D0D5730A3}"/>
              </a:ext>
            </a:extLst>
          </p:cNvPr>
          <p:cNvSpPr>
            <a:spLocks noGrp="1"/>
          </p:cNvSpPr>
          <p:nvPr>
            <p:ph type="title"/>
          </p:nvPr>
        </p:nvSpPr>
        <p:spPr/>
        <p:txBody>
          <a:bodyPr/>
          <a:lstStyle/>
          <a:p>
            <a:r>
              <a:rPr lang="en-US" dirty="0"/>
              <a:t>Most Popular Days To Ride</a:t>
            </a:r>
          </a:p>
        </p:txBody>
      </p:sp>
      <p:sp>
        <p:nvSpPr>
          <p:cNvPr id="3" name="Content Placeholder 2">
            <a:extLst>
              <a:ext uri="{FF2B5EF4-FFF2-40B4-BE49-F238E27FC236}">
                <a16:creationId xmlns:a16="http://schemas.microsoft.com/office/drawing/2014/main" id="{096BC753-5045-B3D7-2DDA-37E9D53A9E2D}"/>
              </a:ext>
            </a:extLst>
          </p:cNvPr>
          <p:cNvSpPr>
            <a:spLocks noGrp="1"/>
          </p:cNvSpPr>
          <p:nvPr>
            <p:ph sz="half" idx="1"/>
          </p:nvPr>
        </p:nvSpPr>
        <p:spPr/>
        <p:txBody>
          <a:bodyPr>
            <a:normAutofit lnSpcReduction="10000"/>
          </a:bodyPr>
          <a:lstStyle/>
          <a:p>
            <a:pPr lvl="1"/>
            <a:endParaRPr lang="en-US" dirty="0"/>
          </a:p>
          <a:p>
            <a:pPr lvl="1"/>
            <a:r>
              <a:rPr lang="en-US" sz="2400" dirty="0"/>
              <a:t>Cyclistic offering usage is affected by the day of the week</a:t>
            </a:r>
          </a:p>
          <a:p>
            <a:pPr lvl="1"/>
            <a:endParaRPr lang="en-US" sz="2400" dirty="0"/>
          </a:p>
          <a:p>
            <a:pPr lvl="1"/>
            <a:r>
              <a:rPr lang="en-US" sz="2400" dirty="0"/>
              <a:t>Members tend to use Cyclistic offerings more during weekdays, peaking on Wednesdays</a:t>
            </a:r>
          </a:p>
          <a:p>
            <a:pPr lvl="1"/>
            <a:endParaRPr lang="en-US" sz="2400" dirty="0"/>
          </a:p>
          <a:p>
            <a:pPr lvl="1"/>
            <a:r>
              <a:rPr lang="en-US" sz="2400" dirty="0"/>
              <a:t>Casual riders tend to use Cyclistic offerings more during weekends, peaking on Saturdays</a:t>
            </a:r>
          </a:p>
          <a:p>
            <a:pPr lvl="1"/>
            <a:endParaRPr lang="en-US" dirty="0"/>
          </a:p>
        </p:txBody>
      </p:sp>
      <p:graphicFrame>
        <p:nvGraphicFramePr>
          <p:cNvPr id="5" name="Content Placeholder 4">
            <a:extLst>
              <a:ext uri="{FF2B5EF4-FFF2-40B4-BE49-F238E27FC236}">
                <a16:creationId xmlns:a16="http://schemas.microsoft.com/office/drawing/2014/main" id="{372C1686-E492-1269-F87A-91C002C2299F}"/>
              </a:ext>
            </a:extLst>
          </p:cNvPr>
          <p:cNvGraphicFramePr>
            <a:graphicFrameLocks noGrp="1"/>
          </p:cNvGraphicFramePr>
          <p:nvPr>
            <p:ph sz="half" idx="2"/>
          </p:nvPr>
        </p:nvGraphicFramePr>
        <p:xfrm>
          <a:off x="6218238" y="1846263"/>
          <a:ext cx="49371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012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23C6-83B0-D608-A985-9CB94E1B7EAE}"/>
              </a:ext>
            </a:extLst>
          </p:cNvPr>
          <p:cNvSpPr>
            <a:spLocks noGrp="1"/>
          </p:cNvSpPr>
          <p:nvPr>
            <p:ph type="title"/>
          </p:nvPr>
        </p:nvSpPr>
        <p:spPr/>
        <p:txBody>
          <a:bodyPr/>
          <a:lstStyle/>
          <a:p>
            <a:r>
              <a:rPr lang="en-US" dirty="0"/>
              <a:t>Most Popular Months To Ride</a:t>
            </a:r>
          </a:p>
        </p:txBody>
      </p:sp>
      <p:sp>
        <p:nvSpPr>
          <p:cNvPr id="3" name="Content Placeholder 2">
            <a:extLst>
              <a:ext uri="{FF2B5EF4-FFF2-40B4-BE49-F238E27FC236}">
                <a16:creationId xmlns:a16="http://schemas.microsoft.com/office/drawing/2014/main" id="{14EB5FAD-A38F-A359-BE74-CAB6BA6A1F92}"/>
              </a:ext>
            </a:extLst>
          </p:cNvPr>
          <p:cNvSpPr>
            <a:spLocks noGrp="1"/>
          </p:cNvSpPr>
          <p:nvPr>
            <p:ph sz="half" idx="1"/>
          </p:nvPr>
        </p:nvSpPr>
        <p:spPr/>
        <p:txBody>
          <a:bodyPr/>
          <a:lstStyle/>
          <a:p>
            <a:endParaRPr lang="en-US" dirty="0"/>
          </a:p>
          <a:p>
            <a:endParaRPr lang="en-US" dirty="0"/>
          </a:p>
          <a:p>
            <a:pPr lvl="1"/>
            <a:r>
              <a:rPr lang="en-US" sz="2400" dirty="0"/>
              <a:t>Riders use Cyclistic offerings more during warmer months</a:t>
            </a:r>
          </a:p>
          <a:p>
            <a:endParaRPr lang="en-US" dirty="0"/>
          </a:p>
          <a:p>
            <a:pPr lvl="1"/>
            <a:r>
              <a:rPr lang="en-US" sz="2400" dirty="0"/>
              <a:t>Little difference in trends of most popular months between members and casual riders</a:t>
            </a:r>
          </a:p>
          <a:p>
            <a:pPr marL="201168" lvl="1" indent="0">
              <a:buNone/>
            </a:pPr>
            <a:endParaRPr lang="en-US" sz="2400" dirty="0"/>
          </a:p>
        </p:txBody>
      </p:sp>
      <p:graphicFrame>
        <p:nvGraphicFramePr>
          <p:cNvPr id="5" name="Content Placeholder 4">
            <a:extLst>
              <a:ext uri="{FF2B5EF4-FFF2-40B4-BE49-F238E27FC236}">
                <a16:creationId xmlns:a16="http://schemas.microsoft.com/office/drawing/2014/main" id="{D23A05DF-6728-3764-CB1B-FAA25691083B}"/>
              </a:ext>
            </a:extLst>
          </p:cNvPr>
          <p:cNvGraphicFramePr>
            <a:graphicFrameLocks noGrp="1"/>
          </p:cNvGraphicFramePr>
          <p:nvPr>
            <p:ph sz="half" idx="2"/>
          </p:nvPr>
        </p:nvGraphicFramePr>
        <p:xfrm>
          <a:off x="6218238" y="1846263"/>
          <a:ext cx="4937125" cy="40227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482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7D1B49-3023-23C6-DFF9-48E0C6DD91B3}"/>
              </a:ext>
            </a:extLst>
          </p:cNvPr>
          <p:cNvSpPr>
            <a:spLocks noGrp="1"/>
          </p:cNvSpPr>
          <p:nvPr>
            <p:ph type="title"/>
          </p:nvPr>
        </p:nvSpPr>
        <p:spPr/>
        <p:txBody>
          <a:bodyPr/>
          <a:lstStyle/>
          <a:p>
            <a:r>
              <a:rPr lang="en-US" dirty="0"/>
              <a:t>Recommendations</a:t>
            </a:r>
          </a:p>
        </p:txBody>
      </p:sp>
      <p:pic>
        <p:nvPicPr>
          <p:cNvPr id="8" name="Graphic 7" descr="Badge 1 outline">
            <a:extLst>
              <a:ext uri="{FF2B5EF4-FFF2-40B4-BE49-F238E27FC236}">
                <a16:creationId xmlns:a16="http://schemas.microsoft.com/office/drawing/2014/main" id="{147A4E2F-2BC6-08E4-26B6-62A7204B5D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50720" y="2514600"/>
            <a:ext cx="914400" cy="914400"/>
          </a:xfrm>
          <a:prstGeom prst="rect">
            <a:avLst/>
          </a:prstGeom>
        </p:spPr>
      </p:pic>
      <p:pic>
        <p:nvPicPr>
          <p:cNvPr id="10" name="Graphic 9" descr="Badge outline">
            <a:extLst>
              <a:ext uri="{FF2B5EF4-FFF2-40B4-BE49-F238E27FC236}">
                <a16:creationId xmlns:a16="http://schemas.microsoft.com/office/drawing/2014/main" id="{678670C4-9DFA-1064-3DBC-7BBE64E49D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9280" y="2514600"/>
            <a:ext cx="914400" cy="914400"/>
          </a:xfrm>
          <a:prstGeom prst="rect">
            <a:avLst/>
          </a:prstGeom>
        </p:spPr>
      </p:pic>
      <p:pic>
        <p:nvPicPr>
          <p:cNvPr id="12" name="Graphic 11" descr="Badge 3 outline">
            <a:extLst>
              <a:ext uri="{FF2B5EF4-FFF2-40B4-BE49-F238E27FC236}">
                <a16:creationId xmlns:a16="http://schemas.microsoft.com/office/drawing/2014/main" id="{59E709E8-0ED5-BACC-0679-BBA0316857C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26880" y="2514600"/>
            <a:ext cx="914400" cy="914400"/>
          </a:xfrm>
          <a:prstGeom prst="rect">
            <a:avLst/>
          </a:prstGeom>
        </p:spPr>
      </p:pic>
      <p:sp>
        <p:nvSpPr>
          <p:cNvPr id="14" name="TextBox 13">
            <a:extLst>
              <a:ext uri="{FF2B5EF4-FFF2-40B4-BE49-F238E27FC236}">
                <a16:creationId xmlns:a16="http://schemas.microsoft.com/office/drawing/2014/main" id="{715085F0-25DE-3B60-6F80-B8ED1181565D}"/>
              </a:ext>
            </a:extLst>
          </p:cNvPr>
          <p:cNvSpPr txBox="1"/>
          <p:nvPr/>
        </p:nvSpPr>
        <p:spPr>
          <a:xfrm>
            <a:off x="1210945" y="3435349"/>
            <a:ext cx="2393950" cy="1200329"/>
          </a:xfrm>
          <a:prstGeom prst="rect">
            <a:avLst/>
          </a:prstGeom>
          <a:noFill/>
        </p:spPr>
        <p:txBody>
          <a:bodyPr wrap="square" rtlCol="0">
            <a:spAutoFit/>
          </a:bodyPr>
          <a:lstStyle/>
          <a:p>
            <a:pPr algn="ctr">
              <a:buClr>
                <a:schemeClr val="accent1"/>
              </a:buClr>
              <a:buSzPct val="70000"/>
            </a:pPr>
            <a:r>
              <a:rPr lang="en-US" dirty="0"/>
              <a:t>Highlight the savings casual riders could gain by using a membership for long rides.</a:t>
            </a:r>
          </a:p>
        </p:txBody>
      </p:sp>
      <p:sp>
        <p:nvSpPr>
          <p:cNvPr id="15" name="TextBox 14">
            <a:extLst>
              <a:ext uri="{FF2B5EF4-FFF2-40B4-BE49-F238E27FC236}">
                <a16:creationId xmlns:a16="http://schemas.microsoft.com/office/drawing/2014/main" id="{96E7FF06-353B-72BA-C1B4-1E88CC7C93DC}"/>
              </a:ext>
            </a:extLst>
          </p:cNvPr>
          <p:cNvSpPr txBox="1"/>
          <p:nvPr/>
        </p:nvSpPr>
        <p:spPr>
          <a:xfrm>
            <a:off x="4899025" y="3435349"/>
            <a:ext cx="2393950" cy="1200329"/>
          </a:xfrm>
          <a:prstGeom prst="rect">
            <a:avLst/>
          </a:prstGeom>
          <a:noFill/>
        </p:spPr>
        <p:txBody>
          <a:bodyPr wrap="square" rtlCol="0">
            <a:spAutoFit/>
          </a:bodyPr>
          <a:lstStyle/>
          <a:p>
            <a:pPr algn="ctr">
              <a:buClr>
                <a:schemeClr val="accent1"/>
              </a:buClr>
              <a:buSzPct val="70000"/>
            </a:pPr>
            <a:r>
              <a:rPr lang="en-US" dirty="0"/>
              <a:t>Highlight all the weekday use cases of Cyclistic offerings to casual riders.</a:t>
            </a:r>
          </a:p>
        </p:txBody>
      </p:sp>
      <p:sp>
        <p:nvSpPr>
          <p:cNvPr id="16" name="TextBox 15">
            <a:extLst>
              <a:ext uri="{FF2B5EF4-FFF2-40B4-BE49-F238E27FC236}">
                <a16:creationId xmlns:a16="http://schemas.microsoft.com/office/drawing/2014/main" id="{F2ECCC7A-43AA-709E-DA59-CACDA69758A8}"/>
              </a:ext>
            </a:extLst>
          </p:cNvPr>
          <p:cNvSpPr txBox="1"/>
          <p:nvPr/>
        </p:nvSpPr>
        <p:spPr>
          <a:xfrm>
            <a:off x="4899025" y="4635678"/>
            <a:ext cx="2393950" cy="1477328"/>
          </a:xfrm>
          <a:prstGeom prst="rect">
            <a:avLst/>
          </a:prstGeom>
          <a:noFill/>
        </p:spPr>
        <p:txBody>
          <a:bodyPr wrap="square" rtlCol="0">
            <a:spAutoFit/>
          </a:bodyPr>
          <a:lstStyle/>
          <a:p>
            <a:pPr algn="ctr">
              <a:buClr>
                <a:schemeClr val="accent1"/>
              </a:buClr>
              <a:buSzPct val="70000"/>
            </a:pPr>
            <a:r>
              <a:rPr lang="en-US" dirty="0"/>
              <a:t>More frequent weekday use by casual riders could lead to conversion to members.</a:t>
            </a:r>
          </a:p>
        </p:txBody>
      </p:sp>
      <p:sp>
        <p:nvSpPr>
          <p:cNvPr id="17" name="TextBox 16">
            <a:extLst>
              <a:ext uri="{FF2B5EF4-FFF2-40B4-BE49-F238E27FC236}">
                <a16:creationId xmlns:a16="http://schemas.microsoft.com/office/drawing/2014/main" id="{606FF7B6-AA3D-13E3-E613-81734297AF8B}"/>
              </a:ext>
            </a:extLst>
          </p:cNvPr>
          <p:cNvSpPr txBox="1"/>
          <p:nvPr/>
        </p:nvSpPr>
        <p:spPr>
          <a:xfrm>
            <a:off x="8587105" y="3435349"/>
            <a:ext cx="2393950" cy="923330"/>
          </a:xfrm>
          <a:prstGeom prst="rect">
            <a:avLst/>
          </a:prstGeom>
          <a:noFill/>
        </p:spPr>
        <p:txBody>
          <a:bodyPr wrap="square" rtlCol="0">
            <a:spAutoFit/>
          </a:bodyPr>
          <a:lstStyle/>
          <a:p>
            <a:pPr algn="ctr">
              <a:buClr>
                <a:schemeClr val="accent1"/>
              </a:buClr>
              <a:buSzPct val="70000"/>
            </a:pPr>
            <a:r>
              <a:rPr lang="en-US" dirty="0"/>
              <a:t>Highlight all the shorter trip length use cases to casual riders.</a:t>
            </a:r>
          </a:p>
        </p:txBody>
      </p:sp>
      <p:sp>
        <p:nvSpPr>
          <p:cNvPr id="18" name="TextBox 17">
            <a:extLst>
              <a:ext uri="{FF2B5EF4-FFF2-40B4-BE49-F238E27FC236}">
                <a16:creationId xmlns:a16="http://schemas.microsoft.com/office/drawing/2014/main" id="{AB1AA7A6-1756-0601-9799-AB6BBA91AB5D}"/>
              </a:ext>
            </a:extLst>
          </p:cNvPr>
          <p:cNvSpPr txBox="1"/>
          <p:nvPr/>
        </p:nvSpPr>
        <p:spPr>
          <a:xfrm>
            <a:off x="8587105" y="4358679"/>
            <a:ext cx="2393950" cy="1477328"/>
          </a:xfrm>
          <a:prstGeom prst="rect">
            <a:avLst/>
          </a:prstGeom>
          <a:noFill/>
        </p:spPr>
        <p:txBody>
          <a:bodyPr wrap="square" rtlCol="0">
            <a:spAutoFit/>
          </a:bodyPr>
          <a:lstStyle/>
          <a:p>
            <a:pPr algn="ctr">
              <a:buClr>
                <a:schemeClr val="accent1"/>
              </a:buClr>
              <a:buSzPct val="70000"/>
            </a:pPr>
            <a:r>
              <a:rPr lang="en-US" dirty="0"/>
              <a:t>More frequent shorter trips by casual riders could lead to conversion to members.</a:t>
            </a:r>
          </a:p>
        </p:txBody>
      </p:sp>
    </p:spTree>
    <p:extLst>
      <p:ext uri="{BB962C8B-B14F-4D97-AF65-F5344CB8AC3E}">
        <p14:creationId xmlns:p14="http://schemas.microsoft.com/office/powerpoint/2010/main" val="3001358922"/>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143</TotalTime>
  <Words>301</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Cyclistic bike-share A Google Data Analytics Case Study</vt:lpstr>
      <vt:lpstr>Table of Contents</vt:lpstr>
      <vt:lpstr>Problem Statement</vt:lpstr>
      <vt:lpstr>Data Sources</vt:lpstr>
      <vt:lpstr>Cyclistic Offerings</vt:lpstr>
      <vt:lpstr>Average Ride Length</vt:lpstr>
      <vt:lpstr>Most Popular Days To Ride</vt:lpstr>
      <vt:lpstr>Most Popular Months To Ride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Cody Bullock</dc:creator>
  <cp:lastModifiedBy>Cody Bullock</cp:lastModifiedBy>
  <cp:revision>1</cp:revision>
  <dcterms:created xsi:type="dcterms:W3CDTF">2025-01-08T04:05:03Z</dcterms:created>
  <dcterms:modified xsi:type="dcterms:W3CDTF">2025-01-09T04:32:49Z</dcterms:modified>
</cp:coreProperties>
</file>