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4" r:id="rId3"/>
    <p:sldId id="263" r:id="rId4"/>
    <p:sldId id="261" r:id="rId5"/>
    <p:sldId id="257" r:id="rId6"/>
    <p:sldId id="260" r:id="rId7"/>
    <p:sldId id="259" r:id="rId8"/>
    <p:sldId id="258"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6FF"/>
    <a:srgbClr val="FF5756"/>
    <a:srgbClr val="07C284"/>
    <a:srgbClr val="527FFF"/>
    <a:srgbClr val="FF9D00"/>
    <a:srgbClr val="E4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3"/>
    <p:restoredTop sz="94639"/>
  </p:normalViewPr>
  <p:slideViewPr>
    <p:cSldViewPr snapToGrid="0" snapToObjects="1">
      <p:cViewPr varScale="1">
        <p:scale>
          <a:sx n="84" d="100"/>
          <a:sy n="84"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53B4C-EF67-244A-9A36-46D9F3232577}"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88534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53B4C-EF67-244A-9A36-46D9F3232577}"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86955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53B4C-EF67-244A-9A36-46D9F3232577}"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9827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53B4C-EF67-244A-9A36-46D9F3232577}"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18186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53B4C-EF67-244A-9A36-46D9F3232577}"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694496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53B4C-EF67-244A-9A36-46D9F3232577}"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83587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53B4C-EF67-244A-9A36-46D9F3232577}" type="datetimeFigureOut">
              <a:rPr lang="en-US" smtClean="0"/>
              <a:t>7/15/2016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190591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53B4C-EF67-244A-9A36-46D9F3232577}" type="datetimeFigureOut">
              <a:rPr lang="en-US" smtClean="0"/>
              <a:t>7/15/2016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90534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53B4C-EF67-244A-9A36-46D9F3232577}" type="datetimeFigureOut">
              <a:rPr lang="en-US" smtClean="0"/>
              <a:t>7/15/2016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1196851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53B4C-EF67-244A-9A36-46D9F3232577}"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197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53B4C-EF67-244A-9A36-46D9F3232577}"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54CA-930E-D84B-9E8C-227DFF8F2905}" type="slidenum">
              <a:rPr lang="en-US" smtClean="0"/>
              <a:t>‹#›</a:t>
            </a:fld>
            <a:endParaRPr lang="en-US"/>
          </a:p>
        </p:txBody>
      </p:sp>
    </p:spTree>
    <p:extLst>
      <p:ext uri="{BB962C8B-B14F-4D97-AF65-F5344CB8AC3E}">
        <p14:creationId xmlns:p14="http://schemas.microsoft.com/office/powerpoint/2010/main" val="95592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53B4C-EF67-244A-9A36-46D9F3232577}" type="datetimeFigureOut">
              <a:rPr lang="en-US" smtClean="0"/>
              <a:t>7/15/2016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C54CA-930E-D84B-9E8C-227DFF8F2905}" type="slidenum">
              <a:rPr lang="en-US" smtClean="0"/>
              <a:t>‹#›</a:t>
            </a:fld>
            <a:endParaRPr lang="en-US"/>
          </a:p>
        </p:txBody>
      </p:sp>
    </p:spTree>
    <p:extLst>
      <p:ext uri="{BB962C8B-B14F-4D97-AF65-F5344CB8AC3E}">
        <p14:creationId xmlns:p14="http://schemas.microsoft.com/office/powerpoint/2010/main" val="2143575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29.tiff"/><Relationship Id="rId13" Type="http://schemas.openxmlformats.org/officeDocument/2006/relationships/image" Target="../media/image34.png"/><Relationship Id="rId3" Type="http://schemas.openxmlformats.org/officeDocument/2006/relationships/hyperlink" Target="https://jaws-ug.jp/wp-content/uploads/2013/02/tokyo_jawsug_visual.png" TargetMode="External"/><Relationship Id="rId7" Type="http://schemas.openxmlformats.org/officeDocument/2006/relationships/hyperlink" Target="https://aws.amazon.com/trademark-guidelines/" TargetMode="External"/><Relationship Id="rId12" Type="http://schemas.openxmlformats.org/officeDocument/2006/relationships/image" Target="../media/image33.png"/><Relationship Id="rId2" Type="http://schemas.openxmlformats.org/officeDocument/2006/relationships/hyperlink" Target="http://www.meetup.com/aws-user-group-miami/" TargetMode="External"/><Relationship Id="rId1" Type="http://schemas.openxmlformats.org/officeDocument/2006/relationships/slideLayout" Target="../slideLayouts/slideLayout2.xml"/><Relationship Id="rId6" Type="http://schemas.openxmlformats.org/officeDocument/2006/relationships/hyperlink" Target="http://www.meetup.com/AWS_Shanghai/" TargetMode="External"/><Relationship Id="rId11" Type="http://schemas.openxmlformats.org/officeDocument/2006/relationships/image" Target="../media/image32.png"/><Relationship Id="rId5" Type="http://schemas.openxmlformats.org/officeDocument/2006/relationships/hyperlink" Target="http://www.meetup.com/AdvancedAWS/" TargetMode="External"/><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hyperlink" Target="http://www.meetup.com/AWS-Usergroup-Belfast/" TargetMode="External"/><Relationship Id="rId9" Type="http://schemas.openxmlformats.org/officeDocument/2006/relationships/image" Target="../media/image30.tiff"/><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E4E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626" y="0"/>
            <a:ext cx="8130747" cy="4878448"/>
          </a:xfrm>
          <a:prstGeom prst="rect">
            <a:avLst/>
          </a:prstGeom>
        </p:spPr>
      </p:pic>
      <p:sp>
        <p:nvSpPr>
          <p:cNvPr id="2" name="Title 1"/>
          <p:cNvSpPr>
            <a:spLocks noGrp="1"/>
          </p:cNvSpPr>
          <p:nvPr>
            <p:ph type="ctrTitle"/>
          </p:nvPr>
        </p:nvSpPr>
        <p:spPr>
          <a:xfrm>
            <a:off x="1524000" y="2160331"/>
            <a:ext cx="9144000" cy="2387600"/>
          </a:xfrm>
        </p:spPr>
        <p:txBody>
          <a:bodyPr/>
          <a:lstStyle/>
          <a:p>
            <a:r>
              <a:rPr lang="en-US" dirty="0" smtClean="0"/>
              <a:t>AWS User Groups</a:t>
            </a:r>
            <a:endParaRPr lang="en-US" dirty="0"/>
          </a:p>
        </p:txBody>
      </p:sp>
      <p:sp>
        <p:nvSpPr>
          <p:cNvPr id="3" name="Subtitle 2"/>
          <p:cNvSpPr>
            <a:spLocks noGrp="1"/>
          </p:cNvSpPr>
          <p:nvPr>
            <p:ph type="subTitle" idx="1"/>
          </p:nvPr>
        </p:nvSpPr>
        <p:spPr>
          <a:xfrm>
            <a:off x="1524000" y="4640006"/>
            <a:ext cx="9144000" cy="1655762"/>
          </a:xfrm>
        </p:spPr>
        <p:txBody>
          <a:bodyPr/>
          <a:lstStyle/>
          <a:p>
            <a:r>
              <a:rPr lang="en-US" dirty="0" smtClean="0"/>
              <a:t>Customizing Your User Group Page</a:t>
            </a:r>
            <a:endParaRPr lang="en-US" dirty="0"/>
          </a:p>
        </p:txBody>
      </p:sp>
    </p:spTree>
    <p:extLst>
      <p:ext uri="{BB962C8B-B14F-4D97-AF65-F5344CB8AC3E}">
        <p14:creationId xmlns:p14="http://schemas.microsoft.com/office/powerpoint/2010/main" val="162059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Guidelines</a:t>
            </a:r>
            <a:endParaRPr lang="en-US" dirty="0"/>
          </a:p>
        </p:txBody>
      </p:sp>
      <p:sp>
        <p:nvSpPr>
          <p:cNvPr id="3" name="Content Placeholder 2"/>
          <p:cNvSpPr>
            <a:spLocks noGrp="1"/>
          </p:cNvSpPr>
          <p:nvPr>
            <p:ph idx="1"/>
          </p:nvPr>
        </p:nvSpPr>
        <p:spPr>
          <a:xfrm>
            <a:off x="3691393" y="1847771"/>
            <a:ext cx="7953436" cy="4351338"/>
          </a:xfrm>
        </p:spPr>
        <p:txBody>
          <a:bodyPr>
            <a:noAutofit/>
          </a:bodyPr>
          <a:lstStyle/>
          <a:p>
            <a:pPr marL="0" indent="0">
              <a:buNone/>
            </a:pPr>
            <a:r>
              <a:rPr lang="en-US" sz="1800" dirty="0"/>
              <a:t>We’d like to create a stronger, more cohesive sense of community by creating a consistent visual identity across the logos used to represent official AWS User Groups worldwide.  Please follow the below guidelines as you create a logo from the logo templates</a:t>
            </a:r>
            <a:r>
              <a:rPr lang="en-US" sz="1800" dirty="0" smtClean="0"/>
              <a:t>:</a:t>
            </a:r>
          </a:p>
          <a:p>
            <a:pPr marL="0" indent="0">
              <a:buNone/>
            </a:pPr>
            <a:endParaRPr lang="en-US" sz="1800" dirty="0"/>
          </a:p>
          <a:p>
            <a:pPr lvl="0"/>
            <a:r>
              <a:rPr lang="en-US" sz="1800" dirty="0"/>
              <a:t>Pick the image and color scheme that best fits with your group.</a:t>
            </a:r>
          </a:p>
          <a:p>
            <a:pPr lvl="0"/>
            <a:r>
              <a:rPr lang="en-US" sz="1800" dirty="0"/>
              <a:t>Use ALL CAPS for your location.</a:t>
            </a:r>
          </a:p>
          <a:p>
            <a:pPr lvl="0"/>
            <a:r>
              <a:rPr lang="en-US" sz="1800" dirty="0"/>
              <a:t>Do not change location font size or style.</a:t>
            </a:r>
          </a:p>
          <a:p>
            <a:pPr lvl="0"/>
            <a:r>
              <a:rPr lang="en-US" sz="1800" dirty="0"/>
              <a:t>Do not change dimensions.</a:t>
            </a:r>
          </a:p>
          <a:p>
            <a:pPr lvl="0"/>
            <a:r>
              <a:rPr lang="en-US" sz="1800" dirty="0"/>
              <a:t>To customize the background on a </a:t>
            </a:r>
            <a:r>
              <a:rPr lang="en-US" sz="1800" dirty="0" err="1"/>
              <a:t>Meetup.com</a:t>
            </a:r>
            <a:r>
              <a:rPr lang="en-US" sz="1800" dirty="0"/>
              <a:t> page, </a:t>
            </a:r>
            <a:r>
              <a:rPr lang="en-US" sz="1800" dirty="0" smtClean="0"/>
              <a:t>use hex codes provided.</a:t>
            </a:r>
            <a:endParaRPr lang="en-US" sz="1800" dirty="0"/>
          </a:p>
          <a:p>
            <a:pPr lvl="0"/>
            <a:r>
              <a:rPr lang="en-US" sz="1800" dirty="0"/>
              <a:t>If you’d like to customize the </a:t>
            </a:r>
            <a:r>
              <a:rPr lang="en-US" sz="1800" dirty="0" err="1"/>
              <a:t>Meetup.com</a:t>
            </a:r>
            <a:r>
              <a:rPr lang="en-US" sz="1800" dirty="0"/>
              <a:t> header image, we recommend using flat colors </a:t>
            </a:r>
            <a:r>
              <a:rPr lang="en-US" sz="1800" dirty="0" smtClean="0"/>
              <a:t>of the hex codes provided, </a:t>
            </a:r>
            <a:r>
              <a:rPr lang="en-US" sz="1800" dirty="0"/>
              <a:t>along with </a:t>
            </a:r>
            <a:r>
              <a:rPr lang="en-US" sz="1800" dirty="0" smtClean="0"/>
              <a:t>white (#FFFFFF) title </a:t>
            </a:r>
            <a:r>
              <a:rPr lang="en-US" sz="1800" dirty="0"/>
              <a:t>text.</a:t>
            </a:r>
          </a:p>
          <a:p>
            <a:endParaRPr lang="en-US" sz="1800" dirty="0"/>
          </a:p>
        </p:txBody>
      </p:sp>
      <p:sp>
        <p:nvSpPr>
          <p:cNvPr id="5" name="Rectangle 4"/>
          <p:cNvSpPr/>
          <p:nvPr/>
        </p:nvSpPr>
        <p:spPr>
          <a:xfrm>
            <a:off x="1086699" y="1941816"/>
            <a:ext cx="712555" cy="712555"/>
          </a:xfrm>
          <a:prstGeom prst="rect">
            <a:avLst/>
          </a:prstGeom>
          <a:solidFill>
            <a:srgbClr val="FF9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6698" y="2752299"/>
            <a:ext cx="712555" cy="712555"/>
          </a:xfrm>
          <a:prstGeom prst="rect">
            <a:avLst/>
          </a:prstGeom>
          <a:solidFill>
            <a:srgbClr val="527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6698" y="3562782"/>
            <a:ext cx="712555" cy="712555"/>
          </a:xfrm>
          <a:prstGeom prst="rect">
            <a:avLst/>
          </a:prstGeom>
          <a:solidFill>
            <a:srgbClr val="07C2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6698" y="4373265"/>
            <a:ext cx="712555" cy="712555"/>
          </a:xfrm>
          <a:prstGeom prst="rect">
            <a:avLst/>
          </a:prstGeom>
          <a:solidFill>
            <a:srgbClr val="FF57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6698" y="5183748"/>
            <a:ext cx="712555" cy="712555"/>
          </a:xfrm>
          <a:prstGeom prst="rect">
            <a:avLst/>
          </a:prstGeom>
          <a:solidFill>
            <a:srgbClr val="A1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30520" y="2072737"/>
            <a:ext cx="1005403" cy="369332"/>
          </a:xfrm>
          <a:prstGeom prst="rect">
            <a:avLst/>
          </a:prstGeom>
        </p:spPr>
        <p:txBody>
          <a:bodyPr wrap="none">
            <a:spAutoFit/>
          </a:bodyPr>
          <a:lstStyle/>
          <a:p>
            <a:r>
              <a:rPr lang="en-US" smtClean="0"/>
              <a:t>#FF9D00</a:t>
            </a:r>
            <a:endParaRPr lang="en-US" dirty="0"/>
          </a:p>
        </p:txBody>
      </p:sp>
      <p:sp>
        <p:nvSpPr>
          <p:cNvPr id="12" name="Rectangle 11"/>
          <p:cNvSpPr/>
          <p:nvPr/>
        </p:nvSpPr>
        <p:spPr>
          <a:xfrm>
            <a:off x="2030520" y="2928930"/>
            <a:ext cx="968535" cy="369332"/>
          </a:xfrm>
          <a:prstGeom prst="rect">
            <a:avLst/>
          </a:prstGeom>
        </p:spPr>
        <p:txBody>
          <a:bodyPr wrap="none">
            <a:spAutoFit/>
          </a:bodyPr>
          <a:lstStyle/>
          <a:p>
            <a:r>
              <a:rPr lang="en-US" dirty="0" smtClean="0"/>
              <a:t>#527FFF</a:t>
            </a:r>
            <a:endParaRPr lang="en-US" dirty="0"/>
          </a:p>
        </p:txBody>
      </p:sp>
      <p:sp>
        <p:nvSpPr>
          <p:cNvPr id="13" name="Rectangle 12"/>
          <p:cNvSpPr/>
          <p:nvPr/>
        </p:nvSpPr>
        <p:spPr>
          <a:xfrm>
            <a:off x="2030520" y="3734393"/>
            <a:ext cx="1008609" cy="369332"/>
          </a:xfrm>
          <a:prstGeom prst="rect">
            <a:avLst/>
          </a:prstGeom>
        </p:spPr>
        <p:txBody>
          <a:bodyPr wrap="none">
            <a:spAutoFit/>
          </a:bodyPr>
          <a:lstStyle/>
          <a:p>
            <a:r>
              <a:rPr lang="en-US" dirty="0" smtClean="0"/>
              <a:t>#07C284</a:t>
            </a:r>
            <a:endParaRPr lang="en-US" dirty="0"/>
          </a:p>
        </p:txBody>
      </p:sp>
      <p:sp>
        <p:nvSpPr>
          <p:cNvPr id="14" name="Rectangle 13"/>
          <p:cNvSpPr/>
          <p:nvPr/>
        </p:nvSpPr>
        <p:spPr>
          <a:xfrm>
            <a:off x="2030520" y="4544876"/>
            <a:ext cx="979755" cy="369332"/>
          </a:xfrm>
          <a:prstGeom prst="rect">
            <a:avLst/>
          </a:prstGeom>
        </p:spPr>
        <p:txBody>
          <a:bodyPr wrap="none">
            <a:spAutoFit/>
          </a:bodyPr>
          <a:lstStyle/>
          <a:p>
            <a:r>
              <a:rPr lang="en-US" dirty="0" smtClean="0"/>
              <a:t>#FF5757</a:t>
            </a:r>
            <a:endParaRPr lang="en-US" dirty="0"/>
          </a:p>
        </p:txBody>
      </p:sp>
      <p:sp>
        <p:nvSpPr>
          <p:cNvPr id="15" name="Rectangle 14"/>
          <p:cNvSpPr/>
          <p:nvPr/>
        </p:nvSpPr>
        <p:spPr>
          <a:xfrm>
            <a:off x="2030520" y="5355359"/>
            <a:ext cx="995785" cy="369332"/>
          </a:xfrm>
          <a:prstGeom prst="rect">
            <a:avLst/>
          </a:prstGeom>
        </p:spPr>
        <p:txBody>
          <a:bodyPr wrap="none">
            <a:spAutoFit/>
          </a:bodyPr>
          <a:lstStyle/>
          <a:p>
            <a:r>
              <a:rPr lang="en-US" dirty="0" smtClean="0"/>
              <a:t>#A166FF</a:t>
            </a:r>
            <a:endParaRPr lang="en-US" dirty="0"/>
          </a:p>
        </p:txBody>
      </p:sp>
    </p:spTree>
    <p:extLst>
      <p:ext uri="{BB962C8B-B14F-4D97-AF65-F5344CB8AC3E}">
        <p14:creationId xmlns:p14="http://schemas.microsoft.com/office/powerpoint/2010/main" val="120357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838200" y="1690688"/>
            <a:ext cx="4079789" cy="4351338"/>
          </a:xfrm>
        </p:spPr>
        <p:txBody>
          <a:bodyPr>
            <a:normAutofit/>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sz="2200" dirty="0" smtClean="0"/>
              <a:t>Choose a custom avatar</a:t>
            </a:r>
            <a:br>
              <a:rPr lang="en-US" sz="2200" dirty="0" smtClean="0"/>
            </a:br>
            <a:r>
              <a:rPr lang="en-US" sz="2200" dirty="0" smtClean="0"/>
              <a:t>for your User Group</a:t>
            </a:r>
            <a:endParaRPr lang="en-US" sz="1600" dirty="0"/>
          </a:p>
        </p:txBody>
      </p:sp>
      <p:grpSp>
        <p:nvGrpSpPr>
          <p:cNvPr id="5" name="Group 4"/>
          <p:cNvGrpSpPr/>
          <p:nvPr/>
        </p:nvGrpSpPr>
        <p:grpSpPr>
          <a:xfrm>
            <a:off x="1332470" y="2930958"/>
            <a:ext cx="2542032" cy="2542032"/>
            <a:chOff x="2172221" y="953876"/>
            <a:chExt cx="2542032" cy="2542032"/>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221" y="953876"/>
              <a:ext cx="2542032" cy="2542032"/>
            </a:xfrm>
            <a:prstGeom prst="rect">
              <a:avLst/>
            </a:prstGeom>
          </p:spPr>
        </p:pic>
        <p:sp>
          <p:nvSpPr>
            <p:cNvPr id="7" name="TextBox 6"/>
            <p:cNvSpPr txBox="1"/>
            <p:nvPr/>
          </p:nvSpPr>
          <p:spPr>
            <a:xfrm>
              <a:off x="304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sp>
        <p:nvSpPr>
          <p:cNvPr id="9" name="Content Placeholder 2"/>
          <p:cNvSpPr txBox="1">
            <a:spLocks/>
          </p:cNvSpPr>
          <p:nvPr/>
        </p:nvSpPr>
        <p:spPr>
          <a:xfrm>
            <a:off x="4975655" y="1690688"/>
            <a:ext cx="30047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marR="0" lvl="0" indent="-514350" defTabSz="914400" eaLnBrk="1" fontAlgn="auto" latinLnBrk="0" hangingPunct="1">
              <a:lnSpc>
                <a:spcPct val="100000"/>
              </a:lnSpc>
              <a:spcBef>
                <a:spcPts val="0"/>
              </a:spcBef>
              <a:spcAft>
                <a:spcPts val="0"/>
              </a:spcAft>
              <a:buClrTx/>
              <a:buSzTx/>
              <a:buFontTx/>
              <a:buNone/>
              <a:tabLst/>
              <a:defRPr/>
            </a:pPr>
            <a:r>
              <a:rPr lang="en-US" sz="2200" dirty="0" smtClean="0"/>
              <a:t>2. Edit CITY NAME</a:t>
            </a:r>
          </a:p>
          <a:p>
            <a:pPr marL="514350" marR="0" lvl="0" indent="-514350" defTabSz="914400" eaLnBrk="1" fontAlgn="auto" latinLnBrk="0" hangingPunct="1">
              <a:lnSpc>
                <a:spcPct val="100000"/>
              </a:lnSpc>
              <a:spcBef>
                <a:spcPts val="0"/>
              </a:spcBef>
              <a:spcAft>
                <a:spcPts val="0"/>
              </a:spcAft>
              <a:buClrTx/>
              <a:buSzTx/>
              <a:buFontTx/>
              <a:buNone/>
              <a:tabLst/>
              <a:defRPr/>
            </a:pPr>
            <a:r>
              <a:rPr lang="en-US" sz="2200" dirty="0" smtClean="0"/>
              <a:t>(with caps lock on)</a:t>
            </a:r>
            <a:endParaRPr lang="en-US" sz="2200" dirty="0"/>
          </a:p>
        </p:txBody>
      </p:sp>
      <p:sp>
        <p:nvSpPr>
          <p:cNvPr id="10" name="Content Placeholder 2"/>
          <p:cNvSpPr txBox="1">
            <a:spLocks/>
          </p:cNvSpPr>
          <p:nvPr/>
        </p:nvSpPr>
        <p:spPr>
          <a:xfrm>
            <a:off x="8317498" y="1690688"/>
            <a:ext cx="26361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marR="0" lvl="0" indent="-514350" defTabSz="914400" eaLnBrk="1" fontAlgn="auto" latinLnBrk="0" hangingPunct="1">
              <a:lnSpc>
                <a:spcPct val="100000"/>
              </a:lnSpc>
              <a:spcBef>
                <a:spcPts val="0"/>
              </a:spcBef>
              <a:spcAft>
                <a:spcPts val="0"/>
              </a:spcAft>
              <a:buClrTx/>
              <a:buSzTx/>
              <a:buFontTx/>
              <a:buNone/>
              <a:tabLst/>
              <a:defRPr/>
            </a:pPr>
            <a:r>
              <a:rPr lang="en-US" sz="2200" dirty="0" smtClean="0"/>
              <a:t>3. Right Click and Save As Picture</a:t>
            </a:r>
            <a:r>
              <a:rPr lang="is-IS" sz="2200" dirty="0" smtClean="0"/>
              <a:t>…</a:t>
            </a:r>
            <a:endParaRPr lang="en-US" sz="22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650" y="2389081"/>
            <a:ext cx="3060700" cy="317500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7498" y="2682323"/>
            <a:ext cx="2882520" cy="3785845"/>
          </a:xfrm>
          <a:prstGeom prst="rect">
            <a:avLst/>
          </a:prstGeom>
        </p:spPr>
      </p:pic>
    </p:spTree>
    <p:extLst>
      <p:ext uri="{BB962C8B-B14F-4D97-AF65-F5344CB8AC3E}">
        <p14:creationId xmlns:p14="http://schemas.microsoft.com/office/powerpoint/2010/main" val="893255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172221" y="953876"/>
            <a:ext cx="2542032" cy="2542032"/>
            <a:chOff x="2172221" y="953876"/>
            <a:chExt cx="2542032" cy="2542032"/>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221" y="953876"/>
              <a:ext cx="2542032" cy="2542032"/>
            </a:xfrm>
            <a:prstGeom prst="rect">
              <a:avLst/>
            </a:prstGeom>
          </p:spPr>
        </p:pic>
        <p:sp>
          <p:nvSpPr>
            <p:cNvPr id="12" name="TextBox 11"/>
            <p:cNvSpPr txBox="1"/>
            <p:nvPr/>
          </p:nvSpPr>
          <p:spPr>
            <a:xfrm>
              <a:off x="304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30" name="Group 29"/>
          <p:cNvGrpSpPr/>
          <p:nvPr/>
        </p:nvGrpSpPr>
        <p:grpSpPr>
          <a:xfrm>
            <a:off x="4714253" y="953876"/>
            <a:ext cx="2542032" cy="2542032"/>
            <a:chOff x="4714253" y="953876"/>
            <a:chExt cx="2542032" cy="2542032"/>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253" y="953876"/>
              <a:ext cx="2542032" cy="2542032"/>
            </a:xfrm>
            <a:prstGeom prst="rect">
              <a:avLst/>
            </a:prstGeom>
          </p:spPr>
        </p:pic>
        <p:sp>
          <p:nvSpPr>
            <p:cNvPr id="14" name="TextBox 13"/>
            <p:cNvSpPr txBox="1"/>
            <p:nvPr/>
          </p:nvSpPr>
          <p:spPr>
            <a:xfrm>
              <a:off x="558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31" name="Group 30"/>
          <p:cNvGrpSpPr/>
          <p:nvPr/>
        </p:nvGrpSpPr>
        <p:grpSpPr>
          <a:xfrm>
            <a:off x="7256285" y="953876"/>
            <a:ext cx="2542032" cy="2542032"/>
            <a:chOff x="7256285" y="953876"/>
            <a:chExt cx="2542032" cy="2542032"/>
          </a:xfrm>
        </p:grpSpPr>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285" y="953876"/>
              <a:ext cx="2542032" cy="2542032"/>
            </a:xfrm>
            <a:prstGeom prst="rect">
              <a:avLst/>
            </a:prstGeom>
          </p:spPr>
        </p:pic>
        <p:sp>
          <p:nvSpPr>
            <p:cNvPr id="15" name="TextBox 14"/>
            <p:cNvSpPr txBox="1"/>
            <p:nvPr/>
          </p:nvSpPr>
          <p:spPr>
            <a:xfrm>
              <a:off x="8122654"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32" name="Group 31"/>
          <p:cNvGrpSpPr/>
          <p:nvPr/>
        </p:nvGrpSpPr>
        <p:grpSpPr>
          <a:xfrm>
            <a:off x="3443237" y="3495908"/>
            <a:ext cx="2542032" cy="2542032"/>
            <a:chOff x="3443237" y="3495908"/>
            <a:chExt cx="2542032" cy="2542032"/>
          </a:xfrm>
        </p:grpSpPr>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3237" y="3495908"/>
              <a:ext cx="2542032" cy="2542032"/>
            </a:xfrm>
            <a:prstGeom prst="rect">
              <a:avLst/>
            </a:prstGeom>
          </p:spPr>
        </p:pic>
        <p:sp>
          <p:nvSpPr>
            <p:cNvPr id="16" name="TextBox 15"/>
            <p:cNvSpPr txBox="1"/>
            <p:nvPr/>
          </p:nvSpPr>
          <p:spPr>
            <a:xfrm>
              <a:off x="4299760"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33" name="Group 32"/>
          <p:cNvGrpSpPr/>
          <p:nvPr/>
        </p:nvGrpSpPr>
        <p:grpSpPr>
          <a:xfrm>
            <a:off x="5985269" y="3495908"/>
            <a:ext cx="2542032" cy="2542032"/>
            <a:chOff x="5985269" y="3495908"/>
            <a:chExt cx="2542032" cy="2542032"/>
          </a:xfrm>
        </p:grpSpPr>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5269" y="3495908"/>
              <a:ext cx="2542032" cy="2542032"/>
            </a:xfrm>
            <a:prstGeom prst="rect">
              <a:avLst/>
            </a:prstGeom>
          </p:spPr>
        </p:pic>
        <p:sp>
          <p:nvSpPr>
            <p:cNvPr id="17" name="TextBox 16"/>
            <p:cNvSpPr txBox="1"/>
            <p:nvPr/>
          </p:nvSpPr>
          <p:spPr>
            <a:xfrm>
              <a:off x="6876082"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sp>
        <p:nvSpPr>
          <p:cNvPr id="18" name="Subtitle 2"/>
          <p:cNvSpPr>
            <a:spLocks noGrp="1"/>
          </p:cNvSpPr>
          <p:nvPr>
            <p:ph type="subTitle" idx="1"/>
          </p:nvPr>
        </p:nvSpPr>
        <p:spPr>
          <a:xfrm>
            <a:off x="374557" y="350069"/>
            <a:ext cx="1343032" cy="465477"/>
          </a:xfrm>
        </p:spPr>
        <p:txBody>
          <a:bodyPr/>
          <a:lstStyle/>
          <a:p>
            <a:r>
              <a:rPr lang="en-US" dirty="0" smtClean="0"/>
              <a:t>Option 1</a:t>
            </a:r>
            <a:endParaRPr lang="en-US" dirty="0"/>
          </a:p>
        </p:txBody>
      </p:sp>
    </p:spTree>
    <p:extLst>
      <p:ext uri="{BB962C8B-B14F-4D97-AF65-F5344CB8AC3E}">
        <p14:creationId xmlns:p14="http://schemas.microsoft.com/office/powerpoint/2010/main" val="182435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70332" y="975868"/>
            <a:ext cx="2542032" cy="2542032"/>
            <a:chOff x="2170332" y="975868"/>
            <a:chExt cx="2542032" cy="254203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332" y="975868"/>
              <a:ext cx="2542032" cy="2542032"/>
            </a:xfrm>
            <a:prstGeom prst="rect">
              <a:avLst/>
            </a:prstGeom>
          </p:spPr>
        </p:pic>
        <p:sp>
          <p:nvSpPr>
            <p:cNvPr id="12" name="TextBox 11"/>
            <p:cNvSpPr txBox="1"/>
            <p:nvPr/>
          </p:nvSpPr>
          <p:spPr>
            <a:xfrm>
              <a:off x="3043991" y="3102513"/>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8" name="Group 7"/>
          <p:cNvGrpSpPr/>
          <p:nvPr/>
        </p:nvGrpSpPr>
        <p:grpSpPr>
          <a:xfrm>
            <a:off x="4712364" y="955793"/>
            <a:ext cx="2542032" cy="2542032"/>
            <a:chOff x="4712364" y="955793"/>
            <a:chExt cx="2542032" cy="2542032"/>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364" y="955793"/>
              <a:ext cx="2542032" cy="2542032"/>
            </a:xfrm>
            <a:prstGeom prst="rect">
              <a:avLst/>
            </a:prstGeom>
          </p:spPr>
        </p:pic>
        <p:sp>
          <p:nvSpPr>
            <p:cNvPr id="14" name="TextBox 13"/>
            <p:cNvSpPr txBox="1"/>
            <p:nvPr/>
          </p:nvSpPr>
          <p:spPr>
            <a:xfrm>
              <a:off x="558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9" name="Group 8"/>
          <p:cNvGrpSpPr/>
          <p:nvPr/>
        </p:nvGrpSpPr>
        <p:grpSpPr>
          <a:xfrm>
            <a:off x="7254396" y="955793"/>
            <a:ext cx="2542032" cy="2542032"/>
            <a:chOff x="7254396" y="955793"/>
            <a:chExt cx="2542032" cy="254203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4396" y="955793"/>
              <a:ext cx="2542032" cy="2542032"/>
            </a:xfrm>
            <a:prstGeom prst="rect">
              <a:avLst/>
            </a:prstGeom>
          </p:spPr>
        </p:pic>
        <p:sp>
          <p:nvSpPr>
            <p:cNvPr id="15" name="TextBox 14"/>
            <p:cNvSpPr txBox="1"/>
            <p:nvPr/>
          </p:nvSpPr>
          <p:spPr>
            <a:xfrm>
              <a:off x="8122654"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0" name="Group 9"/>
          <p:cNvGrpSpPr/>
          <p:nvPr/>
        </p:nvGrpSpPr>
        <p:grpSpPr>
          <a:xfrm>
            <a:off x="3461683" y="3497825"/>
            <a:ext cx="2542032" cy="2542032"/>
            <a:chOff x="3461683" y="3497825"/>
            <a:chExt cx="2542032" cy="2542032"/>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1683" y="3497825"/>
              <a:ext cx="2542032" cy="2542032"/>
            </a:xfrm>
            <a:prstGeom prst="rect">
              <a:avLst/>
            </a:prstGeom>
          </p:spPr>
        </p:pic>
        <p:sp>
          <p:nvSpPr>
            <p:cNvPr id="16" name="TextBox 15"/>
            <p:cNvSpPr txBox="1"/>
            <p:nvPr/>
          </p:nvSpPr>
          <p:spPr>
            <a:xfrm>
              <a:off x="4299760"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1" name="Group 10"/>
          <p:cNvGrpSpPr/>
          <p:nvPr/>
        </p:nvGrpSpPr>
        <p:grpSpPr>
          <a:xfrm>
            <a:off x="6003715" y="3497825"/>
            <a:ext cx="2542032" cy="2542032"/>
            <a:chOff x="6003715" y="3497825"/>
            <a:chExt cx="2542032" cy="2542032"/>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3715" y="3497825"/>
              <a:ext cx="2542032" cy="2542032"/>
            </a:xfrm>
            <a:prstGeom prst="rect">
              <a:avLst/>
            </a:prstGeom>
          </p:spPr>
        </p:pic>
        <p:sp>
          <p:nvSpPr>
            <p:cNvPr id="17" name="TextBox 16"/>
            <p:cNvSpPr txBox="1"/>
            <p:nvPr/>
          </p:nvSpPr>
          <p:spPr>
            <a:xfrm>
              <a:off x="6876082"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sp>
        <p:nvSpPr>
          <p:cNvPr id="23" name="Subtitle 2"/>
          <p:cNvSpPr>
            <a:spLocks noGrp="1"/>
          </p:cNvSpPr>
          <p:nvPr>
            <p:ph type="subTitle" idx="1"/>
          </p:nvPr>
        </p:nvSpPr>
        <p:spPr>
          <a:xfrm>
            <a:off x="374557" y="350069"/>
            <a:ext cx="1343032" cy="465477"/>
          </a:xfrm>
        </p:spPr>
        <p:txBody>
          <a:bodyPr/>
          <a:lstStyle/>
          <a:p>
            <a:r>
              <a:rPr lang="en-US" dirty="0" smtClean="0"/>
              <a:t>Option 2</a:t>
            </a:r>
            <a:endParaRPr lang="en-US" dirty="0"/>
          </a:p>
        </p:txBody>
      </p:sp>
    </p:spTree>
    <p:extLst>
      <p:ext uri="{BB962C8B-B14F-4D97-AF65-F5344CB8AC3E}">
        <p14:creationId xmlns:p14="http://schemas.microsoft.com/office/powerpoint/2010/main" val="199917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70332" y="953596"/>
            <a:ext cx="2542032" cy="2542032"/>
            <a:chOff x="2170332" y="953596"/>
            <a:chExt cx="2542032" cy="254203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332" y="953596"/>
              <a:ext cx="2542032" cy="2542032"/>
            </a:xfrm>
            <a:prstGeom prst="rect">
              <a:avLst/>
            </a:prstGeom>
          </p:spPr>
        </p:pic>
        <p:sp>
          <p:nvSpPr>
            <p:cNvPr id="12" name="TextBox 11"/>
            <p:cNvSpPr txBox="1"/>
            <p:nvPr/>
          </p:nvSpPr>
          <p:spPr>
            <a:xfrm>
              <a:off x="304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8" name="Group 7"/>
          <p:cNvGrpSpPr/>
          <p:nvPr/>
        </p:nvGrpSpPr>
        <p:grpSpPr>
          <a:xfrm>
            <a:off x="4712364" y="953596"/>
            <a:ext cx="2542032" cy="2542032"/>
            <a:chOff x="4712364" y="953596"/>
            <a:chExt cx="2542032" cy="2542032"/>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364" y="953596"/>
              <a:ext cx="2542032" cy="2542032"/>
            </a:xfrm>
            <a:prstGeom prst="rect">
              <a:avLst/>
            </a:prstGeom>
          </p:spPr>
        </p:pic>
        <p:sp>
          <p:nvSpPr>
            <p:cNvPr id="14" name="TextBox 13"/>
            <p:cNvSpPr txBox="1"/>
            <p:nvPr/>
          </p:nvSpPr>
          <p:spPr>
            <a:xfrm>
              <a:off x="558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9" name="Group 8"/>
          <p:cNvGrpSpPr/>
          <p:nvPr/>
        </p:nvGrpSpPr>
        <p:grpSpPr>
          <a:xfrm>
            <a:off x="7254396" y="945206"/>
            <a:ext cx="2542032" cy="2542032"/>
            <a:chOff x="7254396" y="945206"/>
            <a:chExt cx="2542032" cy="254203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4396" y="945206"/>
              <a:ext cx="2542032" cy="2542032"/>
            </a:xfrm>
            <a:prstGeom prst="rect">
              <a:avLst/>
            </a:prstGeom>
          </p:spPr>
        </p:pic>
        <p:sp>
          <p:nvSpPr>
            <p:cNvPr id="15" name="TextBox 14"/>
            <p:cNvSpPr txBox="1"/>
            <p:nvPr/>
          </p:nvSpPr>
          <p:spPr>
            <a:xfrm>
              <a:off x="8122654"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0" name="Group 9"/>
          <p:cNvGrpSpPr/>
          <p:nvPr/>
        </p:nvGrpSpPr>
        <p:grpSpPr>
          <a:xfrm>
            <a:off x="3453380" y="3491986"/>
            <a:ext cx="2542032" cy="2542032"/>
            <a:chOff x="3453380" y="3491986"/>
            <a:chExt cx="2542032" cy="2542032"/>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3380" y="3491986"/>
              <a:ext cx="2542032" cy="2542032"/>
            </a:xfrm>
            <a:prstGeom prst="rect">
              <a:avLst/>
            </a:prstGeom>
          </p:spPr>
        </p:pic>
        <p:sp>
          <p:nvSpPr>
            <p:cNvPr id="16" name="TextBox 15"/>
            <p:cNvSpPr txBox="1"/>
            <p:nvPr/>
          </p:nvSpPr>
          <p:spPr>
            <a:xfrm>
              <a:off x="4299760"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1" name="Group 10"/>
          <p:cNvGrpSpPr/>
          <p:nvPr/>
        </p:nvGrpSpPr>
        <p:grpSpPr>
          <a:xfrm>
            <a:off x="5995412" y="3491986"/>
            <a:ext cx="2542032" cy="2542032"/>
            <a:chOff x="5995412" y="3491986"/>
            <a:chExt cx="2542032" cy="2542032"/>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412" y="3491986"/>
              <a:ext cx="2542032" cy="2542032"/>
            </a:xfrm>
            <a:prstGeom prst="rect">
              <a:avLst/>
            </a:prstGeom>
          </p:spPr>
        </p:pic>
        <p:sp>
          <p:nvSpPr>
            <p:cNvPr id="17" name="TextBox 16"/>
            <p:cNvSpPr txBox="1"/>
            <p:nvPr/>
          </p:nvSpPr>
          <p:spPr>
            <a:xfrm>
              <a:off x="6876082"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sp>
        <p:nvSpPr>
          <p:cNvPr id="23" name="Subtitle 2"/>
          <p:cNvSpPr>
            <a:spLocks noGrp="1"/>
          </p:cNvSpPr>
          <p:nvPr>
            <p:ph type="subTitle" idx="1"/>
          </p:nvPr>
        </p:nvSpPr>
        <p:spPr>
          <a:xfrm>
            <a:off x="374557" y="350069"/>
            <a:ext cx="1343032" cy="465477"/>
          </a:xfrm>
        </p:spPr>
        <p:txBody>
          <a:bodyPr/>
          <a:lstStyle/>
          <a:p>
            <a:r>
              <a:rPr lang="en-US" dirty="0" smtClean="0"/>
              <a:t>Option 3</a:t>
            </a:r>
            <a:endParaRPr lang="en-US" dirty="0"/>
          </a:p>
        </p:txBody>
      </p:sp>
    </p:spTree>
    <p:extLst>
      <p:ext uri="{BB962C8B-B14F-4D97-AF65-F5344CB8AC3E}">
        <p14:creationId xmlns:p14="http://schemas.microsoft.com/office/powerpoint/2010/main" val="57150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84235" y="956862"/>
            <a:ext cx="2542032" cy="2542032"/>
            <a:chOff x="2184235" y="956862"/>
            <a:chExt cx="2542032" cy="2542032"/>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235" y="956862"/>
              <a:ext cx="2542032" cy="2542032"/>
            </a:xfrm>
            <a:prstGeom prst="rect">
              <a:avLst/>
            </a:prstGeom>
          </p:spPr>
        </p:pic>
        <p:sp>
          <p:nvSpPr>
            <p:cNvPr id="12" name="TextBox 11"/>
            <p:cNvSpPr txBox="1"/>
            <p:nvPr/>
          </p:nvSpPr>
          <p:spPr>
            <a:xfrm>
              <a:off x="304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9" name="Group 8"/>
          <p:cNvGrpSpPr/>
          <p:nvPr/>
        </p:nvGrpSpPr>
        <p:grpSpPr>
          <a:xfrm>
            <a:off x="4726267" y="956862"/>
            <a:ext cx="2542032" cy="2542032"/>
            <a:chOff x="4726267" y="956862"/>
            <a:chExt cx="2542032" cy="2542032"/>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267" y="956862"/>
              <a:ext cx="2542032" cy="2542032"/>
            </a:xfrm>
            <a:prstGeom prst="rect">
              <a:avLst/>
            </a:prstGeom>
          </p:spPr>
        </p:pic>
        <p:sp>
          <p:nvSpPr>
            <p:cNvPr id="14" name="TextBox 13"/>
            <p:cNvSpPr txBox="1"/>
            <p:nvPr/>
          </p:nvSpPr>
          <p:spPr>
            <a:xfrm>
              <a:off x="558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0" name="Group 9"/>
          <p:cNvGrpSpPr/>
          <p:nvPr/>
        </p:nvGrpSpPr>
        <p:grpSpPr>
          <a:xfrm>
            <a:off x="7268299" y="956862"/>
            <a:ext cx="2542032" cy="2542032"/>
            <a:chOff x="7268299" y="956862"/>
            <a:chExt cx="2542032" cy="254203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8299" y="956862"/>
              <a:ext cx="2542032" cy="2542032"/>
            </a:xfrm>
            <a:prstGeom prst="rect">
              <a:avLst/>
            </a:prstGeom>
          </p:spPr>
        </p:pic>
        <p:sp>
          <p:nvSpPr>
            <p:cNvPr id="15" name="TextBox 14"/>
            <p:cNvSpPr txBox="1"/>
            <p:nvPr/>
          </p:nvSpPr>
          <p:spPr>
            <a:xfrm>
              <a:off x="8122654"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1" name="Group 10"/>
          <p:cNvGrpSpPr/>
          <p:nvPr/>
        </p:nvGrpSpPr>
        <p:grpSpPr>
          <a:xfrm>
            <a:off x="3439206" y="3498894"/>
            <a:ext cx="2542032" cy="2542032"/>
            <a:chOff x="3439206" y="3498894"/>
            <a:chExt cx="2542032" cy="2542032"/>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9206" y="3498894"/>
              <a:ext cx="2542032" cy="2542032"/>
            </a:xfrm>
            <a:prstGeom prst="rect">
              <a:avLst/>
            </a:prstGeom>
          </p:spPr>
        </p:pic>
        <p:sp>
          <p:nvSpPr>
            <p:cNvPr id="16" name="TextBox 15"/>
            <p:cNvSpPr txBox="1"/>
            <p:nvPr/>
          </p:nvSpPr>
          <p:spPr>
            <a:xfrm>
              <a:off x="4299760"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3" name="Group 12"/>
          <p:cNvGrpSpPr/>
          <p:nvPr/>
        </p:nvGrpSpPr>
        <p:grpSpPr>
          <a:xfrm>
            <a:off x="6005302" y="3498894"/>
            <a:ext cx="2542032" cy="2542032"/>
            <a:chOff x="6005302" y="3498894"/>
            <a:chExt cx="2542032" cy="2542032"/>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5302" y="3498894"/>
              <a:ext cx="2542032" cy="2542032"/>
            </a:xfrm>
            <a:prstGeom prst="rect">
              <a:avLst/>
            </a:prstGeom>
          </p:spPr>
        </p:pic>
        <p:sp>
          <p:nvSpPr>
            <p:cNvPr id="17" name="TextBox 16"/>
            <p:cNvSpPr txBox="1"/>
            <p:nvPr/>
          </p:nvSpPr>
          <p:spPr>
            <a:xfrm>
              <a:off x="6876082"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sp>
        <p:nvSpPr>
          <p:cNvPr id="30" name="Subtitle 2"/>
          <p:cNvSpPr>
            <a:spLocks noGrp="1"/>
          </p:cNvSpPr>
          <p:nvPr>
            <p:ph type="subTitle" idx="1"/>
          </p:nvPr>
        </p:nvSpPr>
        <p:spPr>
          <a:xfrm>
            <a:off x="374557" y="350069"/>
            <a:ext cx="1343032" cy="465477"/>
          </a:xfrm>
        </p:spPr>
        <p:txBody>
          <a:bodyPr/>
          <a:lstStyle/>
          <a:p>
            <a:r>
              <a:rPr lang="en-US" dirty="0" smtClean="0"/>
              <a:t>Option 4</a:t>
            </a:r>
            <a:endParaRPr lang="en-US" dirty="0"/>
          </a:p>
        </p:txBody>
      </p:sp>
    </p:spTree>
    <p:extLst>
      <p:ext uri="{BB962C8B-B14F-4D97-AF65-F5344CB8AC3E}">
        <p14:creationId xmlns:p14="http://schemas.microsoft.com/office/powerpoint/2010/main" val="126184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77663" y="953494"/>
            <a:ext cx="2542032" cy="2542032"/>
            <a:chOff x="2177663" y="953494"/>
            <a:chExt cx="2542032" cy="254203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663" y="953494"/>
              <a:ext cx="2542032" cy="2542032"/>
            </a:xfrm>
            <a:prstGeom prst="rect">
              <a:avLst/>
            </a:prstGeom>
          </p:spPr>
        </p:pic>
        <p:sp>
          <p:nvSpPr>
            <p:cNvPr id="12" name="TextBox 11"/>
            <p:cNvSpPr txBox="1"/>
            <p:nvPr/>
          </p:nvSpPr>
          <p:spPr>
            <a:xfrm>
              <a:off x="304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9" name="Group 8"/>
          <p:cNvGrpSpPr/>
          <p:nvPr/>
        </p:nvGrpSpPr>
        <p:grpSpPr>
          <a:xfrm>
            <a:off x="4731727" y="953494"/>
            <a:ext cx="2542032" cy="2542032"/>
            <a:chOff x="4731727" y="953494"/>
            <a:chExt cx="2542032" cy="2542032"/>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727" y="953494"/>
              <a:ext cx="2542032" cy="2542032"/>
            </a:xfrm>
            <a:prstGeom prst="rect">
              <a:avLst/>
            </a:prstGeom>
          </p:spPr>
        </p:pic>
        <p:sp>
          <p:nvSpPr>
            <p:cNvPr id="14" name="TextBox 13"/>
            <p:cNvSpPr txBox="1"/>
            <p:nvPr/>
          </p:nvSpPr>
          <p:spPr>
            <a:xfrm>
              <a:off x="5583991"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0" name="Group 9"/>
          <p:cNvGrpSpPr/>
          <p:nvPr/>
        </p:nvGrpSpPr>
        <p:grpSpPr>
          <a:xfrm>
            <a:off x="7273759" y="953494"/>
            <a:ext cx="2542032" cy="2542032"/>
            <a:chOff x="7273759" y="953494"/>
            <a:chExt cx="2542032" cy="254203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759" y="953494"/>
              <a:ext cx="2542032" cy="2542032"/>
            </a:xfrm>
            <a:prstGeom prst="rect">
              <a:avLst/>
            </a:prstGeom>
          </p:spPr>
        </p:pic>
        <p:sp>
          <p:nvSpPr>
            <p:cNvPr id="15" name="TextBox 14"/>
            <p:cNvSpPr txBox="1"/>
            <p:nvPr/>
          </p:nvSpPr>
          <p:spPr>
            <a:xfrm>
              <a:off x="8122654" y="309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1" name="Group 10"/>
          <p:cNvGrpSpPr/>
          <p:nvPr/>
        </p:nvGrpSpPr>
        <p:grpSpPr>
          <a:xfrm>
            <a:off x="3423020" y="3495526"/>
            <a:ext cx="2542032" cy="2542032"/>
            <a:chOff x="3423020" y="3495526"/>
            <a:chExt cx="2542032" cy="2542032"/>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3020" y="3495526"/>
              <a:ext cx="2542032" cy="2542032"/>
            </a:xfrm>
            <a:prstGeom prst="rect">
              <a:avLst/>
            </a:prstGeom>
          </p:spPr>
        </p:pic>
        <p:sp>
          <p:nvSpPr>
            <p:cNvPr id="16" name="TextBox 15"/>
            <p:cNvSpPr txBox="1"/>
            <p:nvPr/>
          </p:nvSpPr>
          <p:spPr>
            <a:xfrm>
              <a:off x="4299760"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grpSp>
        <p:nvGrpSpPr>
          <p:cNvPr id="13" name="Group 12"/>
          <p:cNvGrpSpPr/>
          <p:nvPr/>
        </p:nvGrpSpPr>
        <p:grpSpPr>
          <a:xfrm>
            <a:off x="5995957" y="3495526"/>
            <a:ext cx="2542032" cy="2542032"/>
            <a:chOff x="5995957" y="3495526"/>
            <a:chExt cx="2542032" cy="2542032"/>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957" y="3495526"/>
              <a:ext cx="2542032" cy="2542032"/>
            </a:xfrm>
            <a:prstGeom prst="rect">
              <a:avLst/>
            </a:prstGeom>
          </p:spPr>
        </p:pic>
        <p:sp>
          <p:nvSpPr>
            <p:cNvPr id="17" name="TextBox 16"/>
            <p:cNvSpPr txBox="1"/>
            <p:nvPr/>
          </p:nvSpPr>
          <p:spPr>
            <a:xfrm>
              <a:off x="6876082" y="5631496"/>
              <a:ext cx="1567437" cy="307777"/>
            </a:xfrm>
            <a:prstGeom prst="rect">
              <a:avLst/>
            </a:prstGeom>
            <a:noFill/>
          </p:spPr>
          <p:txBody>
            <a:bodyPr wrap="square" rtlCol="0">
              <a:spAutoFit/>
            </a:bodyPr>
            <a:lstStyle/>
            <a:p>
              <a:pPr algn="r"/>
              <a:r>
                <a:rPr lang="en-US" sz="1400" b="1" dirty="0" smtClean="0">
                  <a:solidFill>
                    <a:schemeClr val="bg1"/>
                  </a:solidFill>
                </a:rPr>
                <a:t>CITY NAME</a:t>
              </a:r>
              <a:endParaRPr lang="en-US" sz="1400" b="1" dirty="0">
                <a:solidFill>
                  <a:schemeClr val="bg1"/>
                </a:solidFill>
              </a:endParaRPr>
            </a:p>
          </p:txBody>
        </p:sp>
      </p:grpSp>
      <p:sp>
        <p:nvSpPr>
          <p:cNvPr id="30" name="Subtitle 2"/>
          <p:cNvSpPr>
            <a:spLocks noGrp="1"/>
          </p:cNvSpPr>
          <p:nvPr>
            <p:ph type="subTitle" idx="1"/>
          </p:nvPr>
        </p:nvSpPr>
        <p:spPr>
          <a:xfrm>
            <a:off x="374557" y="350069"/>
            <a:ext cx="1343032" cy="465477"/>
          </a:xfrm>
        </p:spPr>
        <p:txBody>
          <a:bodyPr/>
          <a:lstStyle/>
          <a:p>
            <a:r>
              <a:rPr lang="en-US" dirty="0" smtClean="0"/>
              <a:t>Option 5</a:t>
            </a:r>
            <a:endParaRPr lang="en-US" dirty="0"/>
          </a:p>
        </p:txBody>
      </p:sp>
    </p:spTree>
    <p:extLst>
      <p:ext uri="{BB962C8B-B14F-4D97-AF65-F5344CB8AC3E}">
        <p14:creationId xmlns:p14="http://schemas.microsoft.com/office/powerpoint/2010/main" val="32420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Additional Guidelines</a:t>
            </a:r>
            <a:endParaRPr lang="en-US" dirty="0"/>
          </a:p>
        </p:txBody>
      </p:sp>
      <p:sp>
        <p:nvSpPr>
          <p:cNvPr id="3" name="Content Placeholder 2"/>
          <p:cNvSpPr>
            <a:spLocks noGrp="1"/>
          </p:cNvSpPr>
          <p:nvPr>
            <p:ph idx="1"/>
          </p:nvPr>
        </p:nvSpPr>
        <p:spPr>
          <a:xfrm>
            <a:off x="5375925" y="1443640"/>
            <a:ext cx="6268904" cy="4351338"/>
          </a:xfrm>
        </p:spPr>
        <p:txBody>
          <a:bodyPr>
            <a:noAutofit/>
          </a:bodyPr>
          <a:lstStyle/>
          <a:p>
            <a:pPr marL="0" indent="0">
              <a:buNone/>
            </a:pPr>
            <a:r>
              <a:rPr lang="en-US" sz="1800" dirty="0"/>
              <a:t>We understand that your community deserves its own visual style. If you don’t think the official logo template fits with your group, that’s ok! Feel free to customize your own User Group design(s), keeping in mind the following</a:t>
            </a:r>
            <a:r>
              <a:rPr lang="en-US" sz="1800" dirty="0" smtClean="0"/>
              <a:t>:</a:t>
            </a:r>
          </a:p>
          <a:p>
            <a:endParaRPr lang="en-US" sz="1800" dirty="0"/>
          </a:p>
          <a:p>
            <a:pPr lvl="0"/>
            <a:r>
              <a:rPr lang="en-US" sz="1800" dirty="0"/>
              <a:t>Here are examples of custom User Group graphics, specific to a region, and within our recommended design guidelines. </a:t>
            </a:r>
          </a:p>
          <a:p>
            <a:pPr lvl="1"/>
            <a:r>
              <a:rPr lang="en-US" sz="1800" u="sng" dirty="0">
                <a:hlinkClick r:id="rId2"/>
              </a:rPr>
              <a:t>AWS Miami Meetup</a:t>
            </a:r>
            <a:endParaRPr lang="en-US" sz="1800" dirty="0"/>
          </a:p>
          <a:p>
            <a:pPr lvl="1"/>
            <a:r>
              <a:rPr lang="en-US" sz="1800" u="sng" dirty="0">
                <a:hlinkClick r:id="rId3"/>
              </a:rPr>
              <a:t>Japan JAWS User Group Tokyo</a:t>
            </a:r>
            <a:endParaRPr lang="en-US" sz="1800" dirty="0"/>
          </a:p>
          <a:p>
            <a:pPr lvl="1"/>
            <a:r>
              <a:rPr lang="en-US" sz="1800" u="sng" dirty="0">
                <a:hlinkClick r:id="rId4"/>
              </a:rPr>
              <a:t>AWS Belfast User Group</a:t>
            </a:r>
            <a:endParaRPr lang="en-US" sz="1800" dirty="0"/>
          </a:p>
          <a:p>
            <a:pPr lvl="1"/>
            <a:r>
              <a:rPr lang="en-US" sz="1800" u="sng" dirty="0">
                <a:hlinkClick r:id="rId5"/>
              </a:rPr>
              <a:t>San Francisco Advanced AWS Meetup</a:t>
            </a:r>
            <a:endParaRPr lang="en-US" sz="1800" dirty="0"/>
          </a:p>
          <a:p>
            <a:pPr lvl="1"/>
            <a:r>
              <a:rPr lang="en-US" sz="1800" u="sng" dirty="0">
                <a:hlinkClick r:id="rId6"/>
              </a:rPr>
              <a:t>AWS User Group Shanghai</a:t>
            </a:r>
            <a:endParaRPr lang="en-US" sz="1800" dirty="0"/>
          </a:p>
          <a:p>
            <a:pPr lvl="0"/>
            <a:r>
              <a:rPr lang="en-US" sz="1800" dirty="0"/>
              <a:t>Feel free to use the “Powered by Amazon Web Services” logo, (without modifying), per trademark guidelines </a:t>
            </a:r>
            <a:r>
              <a:rPr lang="en-US" sz="1800" u="sng" dirty="0">
                <a:hlinkClick r:id="rId7"/>
              </a:rPr>
              <a:t>here</a:t>
            </a:r>
            <a:r>
              <a:rPr lang="en-US" sz="1800" dirty="0"/>
              <a:t>.</a:t>
            </a:r>
          </a:p>
          <a:p>
            <a:pPr lvl="0"/>
            <a:r>
              <a:rPr lang="en-US" sz="1800" dirty="0"/>
              <a:t>However, The Amazon Web Services logo should not be used, nor should the AWS blocks on their own.   </a:t>
            </a:r>
          </a:p>
        </p:txBody>
      </p:sp>
      <p:pic>
        <p:nvPicPr>
          <p:cNvPr id="4" name="Picture 3"/>
          <p:cNvPicPr>
            <a:picLocks noChangeAspect="1"/>
          </p:cNvPicPr>
          <p:nvPr/>
        </p:nvPicPr>
        <p:blipFill>
          <a:blip r:embed="rId8"/>
          <a:stretch>
            <a:fillRect/>
          </a:stretch>
        </p:blipFill>
        <p:spPr>
          <a:xfrm>
            <a:off x="944347" y="2588502"/>
            <a:ext cx="1139634" cy="430728"/>
          </a:xfrm>
          <a:prstGeom prst="rect">
            <a:avLst/>
          </a:prstGeom>
        </p:spPr>
      </p:pic>
      <p:pic>
        <p:nvPicPr>
          <p:cNvPr id="7" name="Picture 6"/>
          <p:cNvPicPr>
            <a:picLocks noChangeAspect="1"/>
          </p:cNvPicPr>
          <p:nvPr/>
        </p:nvPicPr>
        <p:blipFill>
          <a:blip r:embed="rId9"/>
          <a:stretch>
            <a:fillRect/>
          </a:stretch>
        </p:blipFill>
        <p:spPr>
          <a:xfrm>
            <a:off x="944347" y="3414528"/>
            <a:ext cx="1139634" cy="502516"/>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1817953"/>
            <a:ext cx="1089752" cy="510821"/>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20835" y="1878455"/>
            <a:ext cx="1359297" cy="450319"/>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95322" y="4303139"/>
            <a:ext cx="1844043" cy="936120"/>
          </a:xfrm>
          <a:prstGeom prst="rect">
            <a:avLst/>
          </a:prstGeom>
        </p:spPr>
      </p:pic>
      <p:pic>
        <p:nvPicPr>
          <p:cNvPr id="19" name="Pictur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2484" y="5312820"/>
            <a:ext cx="1355880" cy="907280"/>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25472" y="3222232"/>
            <a:ext cx="1502791" cy="938586"/>
          </a:xfrm>
          <a:prstGeom prst="rect">
            <a:avLst/>
          </a:prstGeom>
        </p:spPr>
      </p:pic>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95322" y="2445622"/>
            <a:ext cx="1457578" cy="670597"/>
          </a:xfrm>
          <a:prstGeom prst="rect">
            <a:avLst/>
          </a:prstGeom>
        </p:spPr>
      </p:pic>
    </p:spTree>
    <p:extLst>
      <p:ext uri="{BB962C8B-B14F-4D97-AF65-F5344CB8AC3E}">
        <p14:creationId xmlns:p14="http://schemas.microsoft.com/office/powerpoint/2010/main" val="1527669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361</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AWS User Groups</vt:lpstr>
      <vt:lpstr>Guidelines</vt:lpstr>
      <vt:lpstr>Getting Started</vt:lpstr>
      <vt:lpstr>PowerPoint Presentation</vt:lpstr>
      <vt:lpstr>PowerPoint Presentation</vt:lpstr>
      <vt:lpstr>PowerPoint Presentation</vt:lpstr>
      <vt:lpstr>PowerPoint Presentation</vt:lpstr>
      <vt:lpstr>PowerPoint Presentation</vt:lpstr>
      <vt:lpstr>Additional Guidelines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Barich, Ross</cp:lastModifiedBy>
  <cp:revision>22</cp:revision>
  <dcterms:created xsi:type="dcterms:W3CDTF">2016-06-21T16:22:49Z</dcterms:created>
  <dcterms:modified xsi:type="dcterms:W3CDTF">2016-07-15T18:04:52Z</dcterms:modified>
</cp:coreProperties>
</file>