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2" r:id="rId2"/>
    <p:sldId id="264" r:id="rId3"/>
    <p:sldId id="263" r:id="rId4"/>
    <p:sldId id="261" r:id="rId5"/>
    <p:sldId id="267" r:id="rId6"/>
    <p:sldId id="268" r:id="rId7"/>
    <p:sldId id="266" r:id="rId8"/>
    <p:sldId id="271" r:id="rId9"/>
    <p:sldId id="270" r:id="rId10"/>
    <p:sldId id="272" r:id="rId11"/>
    <p:sldId id="269" r:id="rId12"/>
    <p:sldId id="274" r:id="rId13"/>
    <p:sldId id="275" r:id="rId14"/>
    <p:sldId id="273" r:id="rId15"/>
    <p:sldId id="276" r:id="rId16"/>
    <p:sldId id="278" r:id="rId17"/>
    <p:sldId id="279" r:id="rId18"/>
    <p:sldId id="277" r:id="rId19"/>
    <p:sldId id="280"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5247A9-5EC2-1248-B644-A280F6716C7A}">
          <p14:sldIdLst>
            <p14:sldId id="262"/>
            <p14:sldId id="264"/>
            <p14:sldId id="263"/>
          </p14:sldIdLst>
        </p14:section>
        <p14:section name="Community" id="{F3C9890C-A7EC-DF4E-A9F0-AB13A7497A7F}">
          <p14:sldIdLst>
            <p14:sldId id="261"/>
            <p14:sldId id="267"/>
            <p14:sldId id="268"/>
            <p14:sldId id="266"/>
          </p14:sldIdLst>
        </p14:section>
        <p14:section name="Global" id="{C5698431-89C7-7A43-9569-E9E5711E5953}">
          <p14:sldIdLst>
            <p14:sldId id="271"/>
            <p14:sldId id="270"/>
            <p14:sldId id="272"/>
            <p14:sldId id="269"/>
          </p14:sldIdLst>
        </p14:section>
        <p14:section name="Innovation" id="{B939A72F-B5F1-8A41-870D-70ABA815DE74}">
          <p14:sldIdLst>
            <p14:sldId id="274"/>
            <p14:sldId id="275"/>
            <p14:sldId id="273"/>
            <p14:sldId id="276"/>
          </p14:sldIdLst>
        </p14:section>
        <p14:section name="Technology" id="{81EFE21B-FBDD-1547-B66C-5F4DB4EAA909}">
          <p14:sldIdLst>
            <p14:sldId id="278"/>
            <p14:sldId id="279"/>
            <p14:sldId id="277"/>
            <p14:sldId id="280"/>
          </p14:sldIdLst>
        </p14:section>
        <p14:section name="Guidelines" id="{245A9C00-2E3D-0F46-923C-FE6D75A9180D}">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F3E"/>
    <a:srgbClr val="FAFAFA"/>
    <a:srgbClr val="A166FF"/>
    <a:srgbClr val="FF5756"/>
    <a:srgbClr val="07C284"/>
    <a:srgbClr val="527FFF"/>
    <a:srgbClr val="FF9D00"/>
    <a:srgbClr val="E4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2"/>
    <p:restoredTop sz="94627"/>
  </p:normalViewPr>
  <p:slideViewPr>
    <p:cSldViewPr snapToGrid="0" snapToObjects="1">
      <p:cViewPr varScale="1">
        <p:scale>
          <a:sx n="79" d="100"/>
          <a:sy n="79" d="100"/>
        </p:scale>
        <p:origin x="100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5A533-EE2D-7C47-A6AD-9A26D15EDBC0}"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E8189-0FB4-534B-9FDD-19BCD2A4C96A}" type="slidenum">
              <a:rPr lang="en-US" smtClean="0"/>
              <a:t>‹#›</a:t>
            </a:fld>
            <a:endParaRPr lang="en-US"/>
          </a:p>
        </p:txBody>
      </p:sp>
    </p:spTree>
    <p:extLst>
      <p:ext uri="{BB962C8B-B14F-4D97-AF65-F5344CB8AC3E}">
        <p14:creationId xmlns:p14="http://schemas.microsoft.com/office/powerpoint/2010/main" val="260026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E8189-0FB4-534B-9FDD-19BCD2A4C96A}" type="slidenum">
              <a:rPr lang="en-US" smtClean="0"/>
              <a:t>20</a:t>
            </a:fld>
            <a:endParaRPr lang="en-US"/>
          </a:p>
        </p:txBody>
      </p:sp>
    </p:spTree>
    <p:extLst>
      <p:ext uri="{BB962C8B-B14F-4D97-AF65-F5344CB8AC3E}">
        <p14:creationId xmlns:p14="http://schemas.microsoft.com/office/powerpoint/2010/main" val="236960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A53B4C-EF67-244A-9A36-46D9F3232577}"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88534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53B4C-EF67-244A-9A36-46D9F3232577}"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86955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53B4C-EF67-244A-9A36-46D9F3232577}"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9827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53B4C-EF67-244A-9A36-46D9F3232577}"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18186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A53B4C-EF67-244A-9A36-46D9F3232577}"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694496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A53B4C-EF67-244A-9A36-46D9F3232577}"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83587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A53B4C-EF67-244A-9A36-46D9F3232577}"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190591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A53B4C-EF67-244A-9A36-46D9F3232577}"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90534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53B4C-EF67-244A-9A36-46D9F3232577}"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1196851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53B4C-EF67-244A-9A36-46D9F3232577}"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197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53B4C-EF67-244A-9A36-46D9F3232577}"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95592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53B4C-EF67-244A-9A36-46D9F3232577}" type="datetimeFigureOut">
              <a:rPr lang="en-US" smtClean="0"/>
              <a:t>4/26/2018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C54CA-930E-D84B-9E8C-227DFF8F2905}" type="slidenum">
              <a:rPr lang="en-US" smtClean="0"/>
              <a:t>‹#›</a:t>
            </a:fld>
            <a:endParaRPr lang="en-US"/>
          </a:p>
        </p:txBody>
      </p:sp>
    </p:spTree>
    <p:extLst>
      <p:ext uri="{BB962C8B-B14F-4D97-AF65-F5344CB8AC3E}">
        <p14:creationId xmlns:p14="http://schemas.microsoft.com/office/powerpoint/2010/main" val="2143575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aws.amazon.com/trademark-guidelines/" TargetMode="External"/><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tiff"/><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2F3E"/>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19111"/>
            <a:ext cx="9144000" cy="1209308"/>
          </a:xfrm>
        </p:spPr>
        <p:txBody>
          <a:bodyPr/>
          <a:lstStyle/>
          <a:p>
            <a:r>
              <a:rPr lang="en-US" dirty="0">
                <a:solidFill>
                  <a:schemeClr val="bg1"/>
                </a:solidFill>
              </a:rPr>
              <a:t>AWS User Groups</a:t>
            </a:r>
          </a:p>
        </p:txBody>
      </p:sp>
      <p:sp>
        <p:nvSpPr>
          <p:cNvPr id="3" name="Subtitle 2"/>
          <p:cNvSpPr>
            <a:spLocks noGrp="1"/>
          </p:cNvSpPr>
          <p:nvPr>
            <p:ph type="subTitle" idx="1"/>
          </p:nvPr>
        </p:nvSpPr>
        <p:spPr>
          <a:xfrm>
            <a:off x="1524000" y="5320494"/>
            <a:ext cx="9144000" cy="1655762"/>
          </a:xfrm>
        </p:spPr>
        <p:txBody>
          <a:bodyPr/>
          <a:lstStyle/>
          <a:p>
            <a:r>
              <a:rPr lang="en-US" dirty="0">
                <a:solidFill>
                  <a:schemeClr val="bg1"/>
                </a:solidFill>
              </a:rPr>
              <a:t>Customizing Your User Group Page</a:t>
            </a:r>
          </a:p>
        </p:txBody>
      </p:sp>
      <p:pic>
        <p:nvPicPr>
          <p:cNvPr id="7" name="Picture 6">
            <a:extLst>
              <a:ext uri="{FF2B5EF4-FFF2-40B4-BE49-F238E27FC236}">
                <a16:creationId xmlns:a16="http://schemas.microsoft.com/office/drawing/2014/main" id="{39EBD68F-61F4-D64E-BFD5-275C101A5C53}"/>
              </a:ext>
            </a:extLst>
          </p:cNvPr>
          <p:cNvPicPr>
            <a:picLocks noChangeAspect="1"/>
          </p:cNvPicPr>
          <p:nvPr/>
        </p:nvPicPr>
        <p:blipFill>
          <a:blip r:embed="rId2"/>
          <a:stretch>
            <a:fillRect/>
          </a:stretch>
        </p:blipFill>
        <p:spPr>
          <a:xfrm>
            <a:off x="4006850" y="1199711"/>
            <a:ext cx="4178300" cy="2819400"/>
          </a:xfrm>
          <a:prstGeom prst="rect">
            <a:avLst/>
          </a:prstGeom>
        </p:spPr>
      </p:pic>
    </p:spTree>
    <p:extLst>
      <p:ext uri="{BB962C8B-B14F-4D97-AF65-F5344CB8AC3E}">
        <p14:creationId xmlns:p14="http://schemas.microsoft.com/office/powerpoint/2010/main" val="162059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94E6FF-5714-B94E-9403-212DDF976B6B}"/>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2: </a:t>
            </a:r>
            <a:r>
              <a:rPr lang="en-US" sz="2400" dirty="0">
                <a:latin typeface="+mj-lt"/>
              </a:rPr>
              <a:t>Global</a:t>
            </a:r>
          </a:p>
        </p:txBody>
      </p:sp>
      <p:grpSp>
        <p:nvGrpSpPr>
          <p:cNvPr id="9" name="Group 8">
            <a:extLst>
              <a:ext uri="{FF2B5EF4-FFF2-40B4-BE49-F238E27FC236}">
                <a16:creationId xmlns:a16="http://schemas.microsoft.com/office/drawing/2014/main" id="{BC91A47B-68A6-8E47-B685-E41AC5A1CC75}"/>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F51D273A-331D-8644-BF05-C0BF29E54BA4}"/>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7CE51019-8B1C-E24E-AF4E-64E35423D589}"/>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78448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DEBAE9-88B0-3A4E-AD07-78C3214D2D8F}"/>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2: </a:t>
            </a:r>
            <a:r>
              <a:rPr lang="en-US" sz="2400" dirty="0">
                <a:latin typeface="+mj-lt"/>
              </a:rPr>
              <a:t>Global</a:t>
            </a:r>
          </a:p>
        </p:txBody>
      </p:sp>
      <p:grpSp>
        <p:nvGrpSpPr>
          <p:cNvPr id="9" name="Group 8">
            <a:extLst>
              <a:ext uri="{FF2B5EF4-FFF2-40B4-BE49-F238E27FC236}">
                <a16:creationId xmlns:a16="http://schemas.microsoft.com/office/drawing/2014/main" id="{79D0B31F-FB24-3C4D-9758-7963B8FE791F}"/>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BFE3CFD1-BCE6-534B-A5A8-8821C3CE4462}"/>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CD6AF0D9-2FBB-3742-91E5-04BB9F26DCA5}"/>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288127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9EECCE-7ED5-3745-85C4-C5525E942F0B}"/>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3: </a:t>
            </a:r>
            <a:r>
              <a:rPr lang="en-US" sz="2400" dirty="0">
                <a:latin typeface="+mj-lt"/>
              </a:rPr>
              <a:t>Innovation</a:t>
            </a:r>
          </a:p>
        </p:txBody>
      </p:sp>
      <p:grpSp>
        <p:nvGrpSpPr>
          <p:cNvPr id="9" name="Group 8">
            <a:extLst>
              <a:ext uri="{FF2B5EF4-FFF2-40B4-BE49-F238E27FC236}">
                <a16:creationId xmlns:a16="http://schemas.microsoft.com/office/drawing/2014/main" id="{88CAE463-F84F-3846-86DE-56366F808E1E}"/>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5682FC1B-DB26-3544-9EE2-2A5EBFAF2D60}"/>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F35C4BA6-EE00-D147-9810-D5BC922486B7}"/>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236406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A58C83-3C1D-CF42-A145-9495B81033C0}"/>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3: </a:t>
            </a:r>
            <a:r>
              <a:rPr lang="en-US" sz="2400" dirty="0">
                <a:latin typeface="+mj-lt"/>
              </a:rPr>
              <a:t>Innovation</a:t>
            </a:r>
          </a:p>
        </p:txBody>
      </p:sp>
      <p:grpSp>
        <p:nvGrpSpPr>
          <p:cNvPr id="9" name="Group 8">
            <a:extLst>
              <a:ext uri="{FF2B5EF4-FFF2-40B4-BE49-F238E27FC236}">
                <a16:creationId xmlns:a16="http://schemas.microsoft.com/office/drawing/2014/main" id="{D0318F4E-7992-AD44-8118-160329BB0DCF}"/>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48E4ED15-1FB5-A245-8AD3-3101C40B6C53}"/>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19280F20-6D66-2940-AE78-F79908D8F6BC}"/>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327926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8F7792-192C-8B4E-8EE8-2C88BBFBF604}"/>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3: </a:t>
            </a:r>
            <a:r>
              <a:rPr lang="en-US" sz="2400" dirty="0">
                <a:latin typeface="+mj-lt"/>
              </a:rPr>
              <a:t>Innovation</a:t>
            </a:r>
          </a:p>
        </p:txBody>
      </p:sp>
      <p:grpSp>
        <p:nvGrpSpPr>
          <p:cNvPr id="7" name="Group 6">
            <a:extLst>
              <a:ext uri="{FF2B5EF4-FFF2-40B4-BE49-F238E27FC236}">
                <a16:creationId xmlns:a16="http://schemas.microsoft.com/office/drawing/2014/main" id="{C9C6CDA1-8054-E84F-B3F9-DB89A71303C2}"/>
              </a:ext>
            </a:extLst>
          </p:cNvPr>
          <p:cNvGrpSpPr/>
          <p:nvPr/>
        </p:nvGrpSpPr>
        <p:grpSpPr>
          <a:xfrm>
            <a:off x="2279650" y="1282700"/>
            <a:ext cx="7632700" cy="4292600"/>
            <a:chOff x="2279650" y="1282700"/>
            <a:chExt cx="7632700" cy="4292600"/>
          </a:xfrm>
        </p:grpSpPr>
        <p:pic>
          <p:nvPicPr>
            <p:cNvPr id="5" name="Picture 4">
              <a:extLst>
                <a:ext uri="{FF2B5EF4-FFF2-40B4-BE49-F238E27FC236}">
                  <a16:creationId xmlns:a16="http://schemas.microsoft.com/office/drawing/2014/main" id="{12ECF8ED-E871-274F-856E-64B0DEFD4FB1}"/>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9" name="TextBox 8">
              <a:extLst>
                <a:ext uri="{FF2B5EF4-FFF2-40B4-BE49-F238E27FC236}">
                  <a16:creationId xmlns:a16="http://schemas.microsoft.com/office/drawing/2014/main" id="{37D3E239-877D-EC45-BE66-B0A03DE2A678}"/>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227596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D9E58D-EC16-DB4B-AB3F-B7CC4DB8CBC7}"/>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3: </a:t>
            </a:r>
            <a:r>
              <a:rPr lang="en-US" sz="2400" dirty="0">
                <a:latin typeface="+mj-lt"/>
              </a:rPr>
              <a:t>Innovation</a:t>
            </a:r>
          </a:p>
        </p:txBody>
      </p:sp>
      <p:grpSp>
        <p:nvGrpSpPr>
          <p:cNvPr id="9" name="Group 8">
            <a:extLst>
              <a:ext uri="{FF2B5EF4-FFF2-40B4-BE49-F238E27FC236}">
                <a16:creationId xmlns:a16="http://schemas.microsoft.com/office/drawing/2014/main" id="{572BD927-6EA8-9240-8A21-B16703272648}"/>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3F8404D9-ABD6-394F-B8CB-81711BF5A775}"/>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9C0D89AD-E325-3E43-BCFA-5D1DE287DC3F}"/>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285565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5D7BB9-5B42-E646-8ED1-2F2928BB6236}"/>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4: </a:t>
            </a:r>
            <a:r>
              <a:rPr lang="en-US" sz="2400" dirty="0">
                <a:latin typeface="+mj-lt"/>
              </a:rPr>
              <a:t>Technology</a:t>
            </a:r>
          </a:p>
        </p:txBody>
      </p:sp>
      <p:grpSp>
        <p:nvGrpSpPr>
          <p:cNvPr id="9" name="Group 8">
            <a:extLst>
              <a:ext uri="{FF2B5EF4-FFF2-40B4-BE49-F238E27FC236}">
                <a16:creationId xmlns:a16="http://schemas.microsoft.com/office/drawing/2014/main" id="{65DBC668-F210-AC4B-9B41-B7124962CE58}"/>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875351F7-283C-C944-ACD8-C353B65D0BD7}"/>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36FBC452-3FB9-D249-B3B8-37B19304B7FE}"/>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50271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C1BBF1-58F9-5A40-84A1-0BFAFACCA0B8}"/>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4: </a:t>
            </a:r>
            <a:r>
              <a:rPr lang="en-US" sz="2400" dirty="0">
                <a:latin typeface="+mj-lt"/>
              </a:rPr>
              <a:t>Technology</a:t>
            </a:r>
          </a:p>
        </p:txBody>
      </p:sp>
      <p:grpSp>
        <p:nvGrpSpPr>
          <p:cNvPr id="9" name="Group 8">
            <a:extLst>
              <a:ext uri="{FF2B5EF4-FFF2-40B4-BE49-F238E27FC236}">
                <a16:creationId xmlns:a16="http://schemas.microsoft.com/office/drawing/2014/main" id="{D27976C7-EFE8-E045-A92A-381245CD80A1}"/>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6D153AFF-A091-AA42-BDE5-E90776CBBEB1}"/>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294BA4E9-ACBC-2741-9E31-47F8C523A248}"/>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9185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B342332-B509-3548-94CA-1980D17469BA}"/>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4: </a:t>
            </a:r>
            <a:r>
              <a:rPr lang="en-US" sz="2400" dirty="0">
                <a:latin typeface="+mj-lt"/>
              </a:rPr>
              <a:t>Technology</a:t>
            </a:r>
          </a:p>
        </p:txBody>
      </p:sp>
      <p:grpSp>
        <p:nvGrpSpPr>
          <p:cNvPr id="9" name="Group 8">
            <a:extLst>
              <a:ext uri="{FF2B5EF4-FFF2-40B4-BE49-F238E27FC236}">
                <a16:creationId xmlns:a16="http://schemas.microsoft.com/office/drawing/2014/main" id="{477E9802-1438-0546-8B3B-5361D1656F89}"/>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B9F5E141-E5E6-2C47-95E5-0F82B26E7CD9}"/>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585E0436-EBAD-1448-BCF3-42F2AEE7A195}"/>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122366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002398-E6AE-2A41-ADF0-671EDB580427}"/>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4: </a:t>
            </a:r>
            <a:r>
              <a:rPr lang="en-US" sz="2400" dirty="0">
                <a:latin typeface="+mj-lt"/>
              </a:rPr>
              <a:t>Technology</a:t>
            </a:r>
          </a:p>
        </p:txBody>
      </p:sp>
      <p:grpSp>
        <p:nvGrpSpPr>
          <p:cNvPr id="9" name="Group 8">
            <a:extLst>
              <a:ext uri="{FF2B5EF4-FFF2-40B4-BE49-F238E27FC236}">
                <a16:creationId xmlns:a16="http://schemas.microsoft.com/office/drawing/2014/main" id="{9E296520-0050-EC4C-A5B2-CBE49D931D7C}"/>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AA5891E7-AD3D-174E-A595-6D3203517697}"/>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E493C2FB-85FA-CF4A-AC7F-3FC055F1A3C6}"/>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216952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Guidelines</a:t>
            </a:r>
          </a:p>
        </p:txBody>
      </p:sp>
      <p:sp>
        <p:nvSpPr>
          <p:cNvPr id="3" name="Content Placeholder 2"/>
          <p:cNvSpPr>
            <a:spLocks noGrp="1"/>
          </p:cNvSpPr>
          <p:nvPr>
            <p:ph idx="1"/>
          </p:nvPr>
        </p:nvSpPr>
        <p:spPr>
          <a:xfrm>
            <a:off x="838200" y="1806031"/>
            <a:ext cx="4607655" cy="4351338"/>
          </a:xfrm>
        </p:spPr>
        <p:txBody>
          <a:bodyPr>
            <a:noAutofit/>
          </a:bodyPr>
          <a:lstStyle/>
          <a:p>
            <a:pPr marL="0" indent="0">
              <a:buNone/>
            </a:pPr>
            <a:r>
              <a:rPr lang="en-US" sz="1800" dirty="0"/>
              <a:t>We’d like to create a stronger, more cohesive sense of community by creating a consistent visual identity across the logos used to represent official AWS User Groups worldwide.  Please follow the below guidelines as you create a logo from the logo templates:</a:t>
            </a:r>
          </a:p>
          <a:p>
            <a:pPr marL="0" indent="0">
              <a:buNone/>
            </a:pPr>
            <a:endParaRPr lang="en-US" sz="1800" dirty="0"/>
          </a:p>
          <a:p>
            <a:pPr lvl="0"/>
            <a:r>
              <a:rPr lang="en-US" sz="1800" dirty="0"/>
              <a:t>Pick the image and color scheme that best fits with your group.</a:t>
            </a:r>
          </a:p>
          <a:p>
            <a:pPr lvl="0"/>
            <a:r>
              <a:rPr lang="en-US" sz="1800" dirty="0"/>
              <a:t>Use ALL CAPS for your location.</a:t>
            </a:r>
          </a:p>
          <a:p>
            <a:pPr lvl="0"/>
            <a:r>
              <a:rPr lang="en-US" sz="1800" dirty="0"/>
              <a:t>Do not change location font size or style.</a:t>
            </a:r>
          </a:p>
          <a:p>
            <a:pPr lvl="0"/>
            <a:r>
              <a:rPr lang="en-US" sz="1800" dirty="0"/>
              <a:t>Do not change dimensions.</a:t>
            </a:r>
          </a:p>
          <a:p>
            <a:pPr marL="0" indent="0">
              <a:buNone/>
            </a:pPr>
            <a:endParaRPr lang="en-US" sz="1800" dirty="0"/>
          </a:p>
        </p:txBody>
      </p:sp>
      <p:pic>
        <p:nvPicPr>
          <p:cNvPr id="7" name="Picture 6">
            <a:extLst>
              <a:ext uri="{FF2B5EF4-FFF2-40B4-BE49-F238E27FC236}">
                <a16:creationId xmlns:a16="http://schemas.microsoft.com/office/drawing/2014/main" id="{CC0D3E8F-3016-6346-9180-6743A428BE66}"/>
              </a:ext>
            </a:extLst>
          </p:cNvPr>
          <p:cNvPicPr>
            <a:picLocks noChangeAspect="1"/>
          </p:cNvPicPr>
          <p:nvPr/>
        </p:nvPicPr>
        <p:blipFill>
          <a:blip r:embed="rId2"/>
          <a:stretch>
            <a:fillRect/>
          </a:stretch>
        </p:blipFill>
        <p:spPr>
          <a:xfrm>
            <a:off x="6002979" y="2037525"/>
            <a:ext cx="5713379" cy="3222688"/>
          </a:xfrm>
          <a:prstGeom prst="rect">
            <a:avLst/>
          </a:prstGeom>
          <a:effectLst>
            <a:outerShdw blurRad="241300" dir="3780000" algn="ctr" rotWithShape="0">
              <a:schemeClr val="bg1">
                <a:lumMod val="75000"/>
              </a:schemeClr>
            </a:outerShdw>
          </a:effectLst>
        </p:spPr>
      </p:pic>
    </p:spTree>
    <p:extLst>
      <p:ext uri="{BB962C8B-B14F-4D97-AF65-F5344CB8AC3E}">
        <p14:creationId xmlns:p14="http://schemas.microsoft.com/office/powerpoint/2010/main" val="1203577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0367" y="277977"/>
            <a:ext cx="10515600" cy="1325563"/>
          </a:xfrm>
        </p:spPr>
        <p:txBody>
          <a:bodyPr>
            <a:normAutofit/>
          </a:bodyPr>
          <a:lstStyle/>
          <a:p>
            <a:r>
              <a:rPr lang="en-US" dirty="0"/>
              <a:t>Additional Guidelines</a:t>
            </a:r>
          </a:p>
        </p:txBody>
      </p:sp>
      <p:sp>
        <p:nvSpPr>
          <p:cNvPr id="3" name="Content Placeholder 2"/>
          <p:cNvSpPr>
            <a:spLocks noGrp="1"/>
          </p:cNvSpPr>
          <p:nvPr>
            <p:ph idx="1"/>
          </p:nvPr>
        </p:nvSpPr>
        <p:spPr>
          <a:xfrm>
            <a:off x="5627140" y="1764656"/>
            <a:ext cx="5423486" cy="4783424"/>
          </a:xfrm>
        </p:spPr>
        <p:txBody>
          <a:bodyPr>
            <a:noAutofit/>
          </a:bodyPr>
          <a:lstStyle/>
          <a:p>
            <a:pPr marL="0" indent="0">
              <a:buNone/>
            </a:pPr>
            <a:r>
              <a:rPr lang="en-US" sz="1800" dirty="0"/>
              <a:t>We understand that your community deserves its own visual style. If you don’t think the official logo template fits with your group, that’s ok! Feel free to customize your own User Group design(s), keeping in mind the following</a:t>
            </a:r>
            <a:r>
              <a:rPr lang="en-US" sz="1800" dirty="0" smtClean="0"/>
              <a:t>:</a:t>
            </a:r>
            <a:endParaRPr lang="en-US" sz="1800" dirty="0"/>
          </a:p>
          <a:p>
            <a:pPr lvl="0"/>
            <a:r>
              <a:rPr lang="en-US" sz="1800" dirty="0" smtClean="0"/>
              <a:t>Feel </a:t>
            </a:r>
            <a:r>
              <a:rPr lang="en-US" sz="1800" dirty="0"/>
              <a:t>free to use the “Powered by Amazon Web Services” logo, (without modifying), per trademark guidelines </a:t>
            </a:r>
            <a:r>
              <a:rPr lang="en-US" sz="1800" u="sng" dirty="0">
                <a:hlinkClick r:id="rId3"/>
              </a:rPr>
              <a:t>here</a:t>
            </a:r>
            <a:r>
              <a:rPr lang="en-US" sz="1800" dirty="0"/>
              <a:t>.</a:t>
            </a:r>
          </a:p>
          <a:p>
            <a:pPr lvl="0"/>
            <a:r>
              <a:rPr lang="en-US" sz="1800" dirty="0"/>
              <a:t>However, </a:t>
            </a:r>
            <a:r>
              <a:rPr lang="en-US" sz="1800" dirty="0" smtClean="0"/>
              <a:t>the </a:t>
            </a:r>
            <a:r>
              <a:rPr lang="en-US" sz="1800" dirty="0"/>
              <a:t>Amazon Web Services logo should not be used. </a:t>
            </a:r>
          </a:p>
        </p:txBody>
      </p:sp>
      <p:pic>
        <p:nvPicPr>
          <p:cNvPr id="4" name="Picture 3"/>
          <p:cNvPicPr>
            <a:picLocks noChangeAspect="1"/>
          </p:cNvPicPr>
          <p:nvPr/>
        </p:nvPicPr>
        <p:blipFill>
          <a:blip r:embed="rId4"/>
          <a:stretch>
            <a:fillRect/>
          </a:stretch>
        </p:blipFill>
        <p:spPr>
          <a:xfrm>
            <a:off x="3168578" y="2383095"/>
            <a:ext cx="1139634" cy="430728"/>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699081"/>
            <a:ext cx="1089752" cy="510821"/>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0835" y="1759583"/>
            <a:ext cx="1359297" cy="450319"/>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605" y="2452093"/>
            <a:ext cx="1314415" cy="473190"/>
          </a:xfrm>
          <a:prstGeom prst="rect">
            <a:avLst/>
          </a:prstGeom>
        </p:spPr>
      </p:pic>
      <p:grpSp>
        <p:nvGrpSpPr>
          <p:cNvPr id="12" name="Group 11"/>
          <p:cNvGrpSpPr/>
          <p:nvPr/>
        </p:nvGrpSpPr>
        <p:grpSpPr>
          <a:xfrm>
            <a:off x="647869" y="3762992"/>
            <a:ext cx="1694688" cy="733489"/>
            <a:chOff x="647869" y="3277306"/>
            <a:chExt cx="1694688" cy="733489"/>
          </a:xfrm>
        </p:grpSpPr>
        <p:sp>
          <p:nvSpPr>
            <p:cNvPr id="28" name="Rectangle 27"/>
            <p:cNvSpPr/>
            <p:nvPr/>
          </p:nvSpPr>
          <p:spPr>
            <a:xfrm>
              <a:off x="647869" y="3277306"/>
              <a:ext cx="1694688" cy="733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3407456"/>
              <a:ext cx="1314415" cy="473190"/>
            </a:xfrm>
            <a:prstGeom prst="rect">
              <a:avLst/>
            </a:prstGeom>
          </p:spPr>
        </p:pic>
      </p:grpSp>
      <p:sp>
        <p:nvSpPr>
          <p:cNvPr id="30" name="TextBox 29"/>
          <p:cNvSpPr txBox="1"/>
          <p:nvPr/>
        </p:nvSpPr>
        <p:spPr>
          <a:xfrm>
            <a:off x="3096711" y="2938478"/>
            <a:ext cx="1749609" cy="369332"/>
          </a:xfrm>
          <a:prstGeom prst="rect">
            <a:avLst/>
          </a:prstGeom>
          <a:noFill/>
        </p:spPr>
        <p:txBody>
          <a:bodyPr wrap="square" rtlCol="0">
            <a:spAutoFit/>
          </a:bodyPr>
          <a:lstStyle/>
          <a:p>
            <a:r>
              <a:rPr lang="en-US" sz="900" dirty="0">
                <a:solidFill>
                  <a:schemeClr val="bg1">
                    <a:lumMod val="50000"/>
                  </a:schemeClr>
                </a:solidFill>
              </a:rPr>
              <a:t>Do not: Use the old ‘Powered by AWS’ </a:t>
            </a:r>
            <a:r>
              <a:rPr lang="en-US" sz="900" dirty="0" smtClean="0">
                <a:solidFill>
                  <a:schemeClr val="bg1">
                    <a:lumMod val="50000"/>
                  </a:schemeClr>
                </a:solidFill>
              </a:rPr>
              <a:t>logo</a:t>
            </a:r>
            <a:endParaRPr lang="en-US" sz="900" dirty="0">
              <a:solidFill>
                <a:schemeClr val="bg1">
                  <a:lumMod val="50000"/>
                </a:schemeClr>
              </a:solidFill>
            </a:endParaRPr>
          </a:p>
        </p:txBody>
      </p:sp>
      <p:sp>
        <p:nvSpPr>
          <p:cNvPr id="31" name="TextBox 30"/>
          <p:cNvSpPr txBox="1"/>
          <p:nvPr/>
        </p:nvSpPr>
        <p:spPr>
          <a:xfrm>
            <a:off x="3096711" y="4178113"/>
            <a:ext cx="1749609" cy="369332"/>
          </a:xfrm>
          <a:prstGeom prst="rect">
            <a:avLst/>
          </a:prstGeom>
          <a:noFill/>
        </p:spPr>
        <p:txBody>
          <a:bodyPr wrap="square" rtlCol="0">
            <a:spAutoFit/>
          </a:bodyPr>
          <a:lstStyle/>
          <a:p>
            <a:r>
              <a:rPr lang="en-US" sz="900" dirty="0">
                <a:solidFill>
                  <a:schemeClr val="bg1">
                    <a:lumMod val="50000"/>
                  </a:schemeClr>
                </a:solidFill>
              </a:rPr>
              <a:t>Do not: Alter the color of the logo</a:t>
            </a:r>
          </a:p>
        </p:txBody>
      </p:sp>
      <p:sp>
        <p:nvSpPr>
          <p:cNvPr id="32" name="TextBox 31"/>
          <p:cNvSpPr txBox="1"/>
          <p:nvPr/>
        </p:nvSpPr>
        <p:spPr>
          <a:xfrm>
            <a:off x="3096710" y="5112307"/>
            <a:ext cx="1749609" cy="230832"/>
          </a:xfrm>
          <a:prstGeom prst="rect">
            <a:avLst/>
          </a:prstGeom>
          <a:noFill/>
        </p:spPr>
        <p:txBody>
          <a:bodyPr wrap="square" rtlCol="0">
            <a:spAutoFit/>
          </a:bodyPr>
          <a:lstStyle/>
          <a:p>
            <a:r>
              <a:rPr lang="en-US" sz="900" dirty="0">
                <a:solidFill>
                  <a:schemeClr val="bg1">
                    <a:lumMod val="50000"/>
                  </a:schemeClr>
                </a:solidFill>
              </a:rPr>
              <a:t>Do not: Remove the smile</a:t>
            </a:r>
          </a:p>
        </p:txBody>
      </p:sp>
      <p:sp>
        <p:nvSpPr>
          <p:cNvPr id="33" name="TextBox 32"/>
          <p:cNvSpPr txBox="1"/>
          <p:nvPr/>
        </p:nvSpPr>
        <p:spPr>
          <a:xfrm>
            <a:off x="647869" y="3082599"/>
            <a:ext cx="2063229" cy="369332"/>
          </a:xfrm>
          <a:prstGeom prst="rect">
            <a:avLst/>
          </a:prstGeom>
          <a:noFill/>
        </p:spPr>
        <p:txBody>
          <a:bodyPr wrap="square" rtlCol="0">
            <a:spAutoFit/>
          </a:bodyPr>
          <a:lstStyle/>
          <a:p>
            <a:r>
              <a:rPr lang="en-US" sz="900" dirty="0">
                <a:solidFill>
                  <a:schemeClr val="bg1">
                    <a:lumMod val="50000"/>
                  </a:schemeClr>
                </a:solidFill>
              </a:rPr>
              <a:t>Do: Use the full </a:t>
            </a:r>
            <a:r>
              <a:rPr lang="en-US" sz="900" dirty="0" smtClean="0">
                <a:solidFill>
                  <a:schemeClr val="bg1">
                    <a:lumMod val="50000"/>
                  </a:schemeClr>
                </a:solidFill>
              </a:rPr>
              <a:t>“Powered by AWS” color </a:t>
            </a:r>
            <a:r>
              <a:rPr lang="en-US" sz="900" dirty="0">
                <a:solidFill>
                  <a:schemeClr val="bg1">
                    <a:lumMod val="50000"/>
                  </a:schemeClr>
                </a:solidFill>
              </a:rPr>
              <a:t>logo on a light background</a:t>
            </a:r>
          </a:p>
        </p:txBody>
      </p:sp>
      <p:sp>
        <p:nvSpPr>
          <p:cNvPr id="34" name="TextBox 33"/>
          <p:cNvSpPr txBox="1"/>
          <p:nvPr/>
        </p:nvSpPr>
        <p:spPr>
          <a:xfrm>
            <a:off x="664935" y="4608577"/>
            <a:ext cx="2063229" cy="369332"/>
          </a:xfrm>
          <a:prstGeom prst="rect">
            <a:avLst/>
          </a:prstGeom>
          <a:noFill/>
        </p:spPr>
        <p:txBody>
          <a:bodyPr wrap="square" rtlCol="0">
            <a:spAutoFit/>
          </a:bodyPr>
          <a:lstStyle/>
          <a:p>
            <a:r>
              <a:rPr lang="en-US" sz="900" dirty="0">
                <a:solidFill>
                  <a:schemeClr val="bg1">
                    <a:lumMod val="50000"/>
                  </a:schemeClr>
                </a:solidFill>
              </a:rPr>
              <a:t>Do: Use the reverse logo on a dark background</a:t>
            </a:r>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0327" y="3627132"/>
            <a:ext cx="1340201" cy="478643"/>
          </a:xfrm>
          <a:prstGeom prst="rect">
            <a:avLst/>
          </a:prstGeom>
        </p:spPr>
      </p:pic>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68578" y="4789697"/>
            <a:ext cx="1481864" cy="299901"/>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327" y="5615832"/>
            <a:ext cx="949337" cy="215183"/>
          </a:xfrm>
          <a:prstGeom prst="rect">
            <a:avLst/>
          </a:prstGeom>
        </p:spPr>
      </p:pic>
      <p:sp>
        <p:nvSpPr>
          <p:cNvPr id="38" name="TextBox 37"/>
          <p:cNvSpPr txBox="1"/>
          <p:nvPr/>
        </p:nvSpPr>
        <p:spPr>
          <a:xfrm>
            <a:off x="3096709" y="5889873"/>
            <a:ext cx="1749609" cy="230832"/>
          </a:xfrm>
          <a:prstGeom prst="rect">
            <a:avLst/>
          </a:prstGeom>
          <a:noFill/>
        </p:spPr>
        <p:txBody>
          <a:bodyPr wrap="square" rtlCol="0">
            <a:spAutoFit/>
          </a:bodyPr>
          <a:lstStyle/>
          <a:p>
            <a:r>
              <a:rPr lang="en-US" sz="900" dirty="0">
                <a:solidFill>
                  <a:schemeClr val="bg1">
                    <a:lumMod val="50000"/>
                  </a:schemeClr>
                </a:solidFill>
              </a:rPr>
              <a:t>Do not: Use only the smile</a:t>
            </a:r>
          </a:p>
        </p:txBody>
      </p:sp>
      <p:cxnSp>
        <p:nvCxnSpPr>
          <p:cNvPr id="40" name="Straight Connector 39"/>
          <p:cNvCxnSpPr/>
          <p:nvPr/>
        </p:nvCxnSpPr>
        <p:spPr>
          <a:xfrm>
            <a:off x="647869" y="3553980"/>
            <a:ext cx="188501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096709" y="3451931"/>
            <a:ext cx="188501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118765" y="4633653"/>
            <a:ext cx="188501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168578" y="5486412"/>
            <a:ext cx="188501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66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a:xfrm>
            <a:off x="553792" y="2077056"/>
            <a:ext cx="3504811" cy="1095042"/>
          </a:xfrm>
        </p:spPr>
        <p:txBody>
          <a:bodyPr>
            <a:normAutofit/>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sz="2200" dirty="0"/>
              <a:t>Choose a custom avatar</a:t>
            </a:r>
            <a:br>
              <a:rPr lang="en-US" sz="2200" dirty="0"/>
            </a:br>
            <a:r>
              <a:rPr lang="en-US" sz="2200" dirty="0"/>
              <a:t>for your User Group</a:t>
            </a:r>
            <a:endParaRPr lang="en-US" sz="1600" dirty="0"/>
          </a:p>
        </p:txBody>
      </p:sp>
      <p:sp>
        <p:nvSpPr>
          <p:cNvPr id="9" name="Content Placeholder 2"/>
          <p:cNvSpPr txBox="1">
            <a:spLocks/>
          </p:cNvSpPr>
          <p:nvPr/>
        </p:nvSpPr>
        <p:spPr>
          <a:xfrm>
            <a:off x="4342345" y="2077056"/>
            <a:ext cx="3341843" cy="10950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marR="0" lvl="0" indent="-514350" defTabSz="914400" eaLnBrk="1" fontAlgn="auto" latinLnBrk="0" hangingPunct="1">
              <a:lnSpc>
                <a:spcPct val="100000"/>
              </a:lnSpc>
              <a:spcBef>
                <a:spcPts val="0"/>
              </a:spcBef>
              <a:spcAft>
                <a:spcPts val="0"/>
              </a:spcAft>
              <a:buClrTx/>
              <a:buSzTx/>
              <a:buFontTx/>
              <a:buNone/>
              <a:tabLst/>
              <a:defRPr/>
            </a:pPr>
            <a:r>
              <a:rPr lang="en-US" sz="2200" dirty="0"/>
              <a:t>2. Edit NAME OF LOCATION (with caps lock on)</a:t>
            </a:r>
          </a:p>
        </p:txBody>
      </p:sp>
      <p:sp>
        <p:nvSpPr>
          <p:cNvPr id="10" name="Content Placeholder 2"/>
          <p:cNvSpPr txBox="1">
            <a:spLocks/>
          </p:cNvSpPr>
          <p:nvPr/>
        </p:nvSpPr>
        <p:spPr>
          <a:xfrm>
            <a:off x="8197876" y="2077056"/>
            <a:ext cx="3509020" cy="1233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marR="0" lvl="0" indent="-514350" defTabSz="914400" eaLnBrk="1" fontAlgn="auto" latinLnBrk="0" hangingPunct="1">
              <a:lnSpc>
                <a:spcPct val="100000"/>
              </a:lnSpc>
              <a:spcBef>
                <a:spcPts val="0"/>
              </a:spcBef>
              <a:spcAft>
                <a:spcPts val="0"/>
              </a:spcAft>
              <a:buClrTx/>
              <a:buSzTx/>
              <a:buFontTx/>
              <a:buNone/>
              <a:tabLst/>
              <a:defRPr/>
            </a:pPr>
            <a:r>
              <a:rPr lang="en-US" sz="2200" dirty="0"/>
              <a:t>3. Right Click and ”Save as Picture…”</a:t>
            </a:r>
          </a:p>
        </p:txBody>
      </p:sp>
      <p:pic>
        <p:nvPicPr>
          <p:cNvPr id="5" name="Picture 4">
            <a:extLst>
              <a:ext uri="{FF2B5EF4-FFF2-40B4-BE49-F238E27FC236}">
                <a16:creationId xmlns:a16="http://schemas.microsoft.com/office/drawing/2014/main" id="{950BA450-9EEF-604A-9C89-EB14CB422712}"/>
              </a:ext>
            </a:extLst>
          </p:cNvPr>
          <p:cNvPicPr>
            <a:picLocks noChangeAspect="1"/>
          </p:cNvPicPr>
          <p:nvPr/>
        </p:nvPicPr>
        <p:blipFill>
          <a:blip r:embed="rId2"/>
          <a:stretch>
            <a:fillRect/>
          </a:stretch>
        </p:blipFill>
        <p:spPr>
          <a:xfrm>
            <a:off x="8143192" y="2988711"/>
            <a:ext cx="3713954" cy="2305604"/>
          </a:xfrm>
          <a:prstGeom prst="rect">
            <a:avLst/>
          </a:prstGeom>
        </p:spPr>
      </p:pic>
      <p:pic>
        <p:nvPicPr>
          <p:cNvPr id="7" name="Picture 6">
            <a:extLst>
              <a:ext uri="{FF2B5EF4-FFF2-40B4-BE49-F238E27FC236}">
                <a16:creationId xmlns:a16="http://schemas.microsoft.com/office/drawing/2014/main" id="{45CEF586-53AA-E343-B774-B06E8FE324DA}"/>
              </a:ext>
            </a:extLst>
          </p:cNvPr>
          <p:cNvPicPr>
            <a:picLocks noChangeAspect="1"/>
          </p:cNvPicPr>
          <p:nvPr/>
        </p:nvPicPr>
        <p:blipFill>
          <a:blip r:embed="rId3"/>
          <a:stretch>
            <a:fillRect/>
          </a:stretch>
        </p:blipFill>
        <p:spPr>
          <a:xfrm>
            <a:off x="4214617" y="3045091"/>
            <a:ext cx="3850246" cy="2294247"/>
          </a:xfrm>
          <a:prstGeom prst="rect">
            <a:avLst/>
          </a:prstGeom>
        </p:spPr>
      </p:pic>
      <p:pic>
        <p:nvPicPr>
          <p:cNvPr id="11" name="Picture 10">
            <a:extLst>
              <a:ext uri="{FF2B5EF4-FFF2-40B4-BE49-F238E27FC236}">
                <a16:creationId xmlns:a16="http://schemas.microsoft.com/office/drawing/2014/main" id="{A9093B67-C6F0-A640-9446-95AABA18B178}"/>
              </a:ext>
            </a:extLst>
          </p:cNvPr>
          <p:cNvPicPr>
            <a:picLocks noChangeAspect="1"/>
          </p:cNvPicPr>
          <p:nvPr/>
        </p:nvPicPr>
        <p:blipFill>
          <a:blip r:embed="rId4"/>
          <a:stretch>
            <a:fillRect/>
          </a:stretch>
        </p:blipFill>
        <p:spPr>
          <a:xfrm>
            <a:off x="441188" y="3141632"/>
            <a:ext cx="3617415" cy="2101167"/>
          </a:xfrm>
          <a:prstGeom prst="rect">
            <a:avLst/>
          </a:prstGeom>
        </p:spPr>
      </p:pic>
    </p:spTree>
    <p:extLst>
      <p:ext uri="{BB962C8B-B14F-4D97-AF65-F5344CB8AC3E}">
        <p14:creationId xmlns:p14="http://schemas.microsoft.com/office/powerpoint/2010/main" val="89325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377BC69-0E1F-224F-AF9E-E3C7C6631C3F}"/>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1: </a:t>
            </a:r>
            <a:r>
              <a:rPr lang="en-US" sz="2400" dirty="0">
                <a:latin typeface="+mj-lt"/>
              </a:rPr>
              <a:t>Community</a:t>
            </a:r>
          </a:p>
        </p:txBody>
      </p:sp>
      <p:grpSp>
        <p:nvGrpSpPr>
          <p:cNvPr id="5" name="Group 4">
            <a:extLst>
              <a:ext uri="{FF2B5EF4-FFF2-40B4-BE49-F238E27FC236}">
                <a16:creationId xmlns:a16="http://schemas.microsoft.com/office/drawing/2014/main" id="{2A731D7E-1078-8249-ABC2-D523219F8EEE}"/>
              </a:ext>
            </a:extLst>
          </p:cNvPr>
          <p:cNvGrpSpPr/>
          <p:nvPr/>
        </p:nvGrpSpPr>
        <p:grpSpPr>
          <a:xfrm>
            <a:off x="2279650" y="1282700"/>
            <a:ext cx="7632700" cy="4292600"/>
            <a:chOff x="2279650" y="1282700"/>
            <a:chExt cx="7632700" cy="4292600"/>
          </a:xfrm>
        </p:grpSpPr>
        <p:pic>
          <p:nvPicPr>
            <p:cNvPr id="3" name="Picture 2">
              <a:extLst>
                <a:ext uri="{FF2B5EF4-FFF2-40B4-BE49-F238E27FC236}">
                  <a16:creationId xmlns:a16="http://schemas.microsoft.com/office/drawing/2014/main" id="{2FFFB9E6-B609-4743-9AF9-910FFF5F125E}"/>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4" name="TextBox 3">
              <a:extLst>
                <a:ext uri="{FF2B5EF4-FFF2-40B4-BE49-F238E27FC236}">
                  <a16:creationId xmlns:a16="http://schemas.microsoft.com/office/drawing/2014/main" id="{CCEFC4B3-61E1-134F-A420-2B8AE3A2DAC6}"/>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182435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2088CF1-0F5D-6F43-894D-4484EF5B18F5}"/>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1: </a:t>
            </a:r>
            <a:r>
              <a:rPr lang="en-US" sz="2400" dirty="0">
                <a:latin typeface="+mj-lt"/>
              </a:rPr>
              <a:t>Community</a:t>
            </a:r>
          </a:p>
        </p:txBody>
      </p:sp>
      <p:grpSp>
        <p:nvGrpSpPr>
          <p:cNvPr id="7" name="Group 6">
            <a:extLst>
              <a:ext uri="{FF2B5EF4-FFF2-40B4-BE49-F238E27FC236}">
                <a16:creationId xmlns:a16="http://schemas.microsoft.com/office/drawing/2014/main" id="{682A6D1A-BC11-4146-BED2-A685B00A094A}"/>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310344AF-0642-F843-9FCF-4710F3F51F2C}"/>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9" name="TextBox 8">
              <a:extLst>
                <a:ext uri="{FF2B5EF4-FFF2-40B4-BE49-F238E27FC236}">
                  <a16:creationId xmlns:a16="http://schemas.microsoft.com/office/drawing/2014/main" id="{3BA34D40-0D69-6D48-A5D2-C01677E2E340}"/>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362878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7B375A-037D-5243-8495-D70C22C98459}"/>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1: </a:t>
            </a:r>
            <a:r>
              <a:rPr lang="en-US" sz="2400" dirty="0">
                <a:latin typeface="+mj-lt"/>
              </a:rPr>
              <a:t>Community</a:t>
            </a:r>
          </a:p>
        </p:txBody>
      </p:sp>
      <p:grpSp>
        <p:nvGrpSpPr>
          <p:cNvPr id="7" name="Group 6">
            <a:extLst>
              <a:ext uri="{FF2B5EF4-FFF2-40B4-BE49-F238E27FC236}">
                <a16:creationId xmlns:a16="http://schemas.microsoft.com/office/drawing/2014/main" id="{F16AB3E0-E734-1348-A4F9-4DB949B13B6E}"/>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575CAAB3-9A2F-384C-AB77-B48BE58E2E54}"/>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9" name="TextBox 8">
              <a:extLst>
                <a:ext uri="{FF2B5EF4-FFF2-40B4-BE49-F238E27FC236}">
                  <a16:creationId xmlns:a16="http://schemas.microsoft.com/office/drawing/2014/main" id="{1B91CC8A-D1AA-E340-B55A-4CCB42E2B9FC}"/>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165170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D2A1E5-DE84-A141-814A-7A8350B6ADE3}"/>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1: </a:t>
            </a:r>
            <a:r>
              <a:rPr lang="en-US" sz="2400" dirty="0">
                <a:latin typeface="+mj-lt"/>
              </a:rPr>
              <a:t>Community</a:t>
            </a:r>
          </a:p>
        </p:txBody>
      </p:sp>
      <p:grpSp>
        <p:nvGrpSpPr>
          <p:cNvPr id="4" name="Group 3">
            <a:extLst>
              <a:ext uri="{FF2B5EF4-FFF2-40B4-BE49-F238E27FC236}">
                <a16:creationId xmlns:a16="http://schemas.microsoft.com/office/drawing/2014/main" id="{40508351-6C4C-014F-BA12-541E183B5387}"/>
              </a:ext>
            </a:extLst>
          </p:cNvPr>
          <p:cNvGrpSpPr/>
          <p:nvPr/>
        </p:nvGrpSpPr>
        <p:grpSpPr>
          <a:xfrm>
            <a:off x="2279650" y="1282700"/>
            <a:ext cx="7632700" cy="4292600"/>
            <a:chOff x="2279650" y="1282700"/>
            <a:chExt cx="7632700" cy="4292600"/>
          </a:xfrm>
        </p:grpSpPr>
        <p:pic>
          <p:nvPicPr>
            <p:cNvPr id="3" name="Picture 2">
              <a:extLst>
                <a:ext uri="{FF2B5EF4-FFF2-40B4-BE49-F238E27FC236}">
                  <a16:creationId xmlns:a16="http://schemas.microsoft.com/office/drawing/2014/main" id="{22DB2BB5-E981-B443-B715-A3654D34F92E}"/>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829ED1B7-2148-8E40-A704-340BBDF6A269}"/>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41151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C431DB-EC5E-394C-A586-2E7D47581F54}"/>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2: </a:t>
            </a:r>
            <a:r>
              <a:rPr lang="en-US" sz="2400" dirty="0">
                <a:latin typeface="+mj-lt"/>
              </a:rPr>
              <a:t>Global</a:t>
            </a:r>
          </a:p>
        </p:txBody>
      </p:sp>
      <p:grpSp>
        <p:nvGrpSpPr>
          <p:cNvPr id="9" name="Group 8">
            <a:extLst>
              <a:ext uri="{FF2B5EF4-FFF2-40B4-BE49-F238E27FC236}">
                <a16:creationId xmlns:a16="http://schemas.microsoft.com/office/drawing/2014/main" id="{887B9DC0-FDED-5C4C-B301-44BBBFC4AAC6}"/>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07EC48E0-EECC-E544-A1E1-FDA6DAA6BD20}"/>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02B8ABD3-D533-F24E-B50D-D3721C4AAAB5}"/>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240761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D82E5A-96EA-2F4B-A0B3-D36F6F38E434}"/>
              </a:ext>
            </a:extLst>
          </p:cNvPr>
          <p:cNvSpPr txBox="1"/>
          <p:nvPr/>
        </p:nvSpPr>
        <p:spPr>
          <a:xfrm>
            <a:off x="308344" y="318977"/>
            <a:ext cx="3264196" cy="461665"/>
          </a:xfrm>
          <a:prstGeom prst="rect">
            <a:avLst/>
          </a:prstGeom>
          <a:noFill/>
        </p:spPr>
        <p:txBody>
          <a:bodyPr wrap="square" rtlCol="0">
            <a:spAutoFit/>
          </a:bodyPr>
          <a:lstStyle/>
          <a:p>
            <a:r>
              <a:rPr lang="en-US" sz="2400" b="1" dirty="0">
                <a:latin typeface="+mj-lt"/>
              </a:rPr>
              <a:t>Option 2: </a:t>
            </a:r>
            <a:r>
              <a:rPr lang="en-US" sz="2400" dirty="0">
                <a:latin typeface="+mj-lt"/>
              </a:rPr>
              <a:t>Global</a:t>
            </a:r>
          </a:p>
        </p:txBody>
      </p:sp>
      <p:grpSp>
        <p:nvGrpSpPr>
          <p:cNvPr id="9" name="Group 8">
            <a:extLst>
              <a:ext uri="{FF2B5EF4-FFF2-40B4-BE49-F238E27FC236}">
                <a16:creationId xmlns:a16="http://schemas.microsoft.com/office/drawing/2014/main" id="{324C6A4B-E169-8040-96E4-D5C23FBC2568}"/>
              </a:ext>
            </a:extLst>
          </p:cNvPr>
          <p:cNvGrpSpPr/>
          <p:nvPr/>
        </p:nvGrpSpPr>
        <p:grpSpPr>
          <a:xfrm>
            <a:off x="2279650" y="1282700"/>
            <a:ext cx="7632700" cy="4292600"/>
            <a:chOff x="2279650" y="1282700"/>
            <a:chExt cx="7632700" cy="4292600"/>
          </a:xfrm>
        </p:grpSpPr>
        <p:pic>
          <p:nvPicPr>
            <p:cNvPr id="6" name="Picture 5">
              <a:extLst>
                <a:ext uri="{FF2B5EF4-FFF2-40B4-BE49-F238E27FC236}">
                  <a16:creationId xmlns:a16="http://schemas.microsoft.com/office/drawing/2014/main" id="{19AD2E2D-EF7F-6C4B-848C-11B9898B7AEF}"/>
                </a:ext>
              </a:extLst>
            </p:cNvPr>
            <p:cNvPicPr>
              <a:picLocks noChangeAspect="1"/>
            </p:cNvPicPr>
            <p:nvPr/>
          </p:nvPicPr>
          <p:blipFill>
            <a:blip r:embed="rId2"/>
            <a:stretch>
              <a:fillRect/>
            </a:stretch>
          </p:blipFill>
          <p:spPr>
            <a:xfrm>
              <a:off x="2279650" y="1282700"/>
              <a:ext cx="7632700" cy="4292600"/>
            </a:xfrm>
            <a:prstGeom prst="rect">
              <a:avLst/>
            </a:prstGeom>
          </p:spPr>
        </p:pic>
        <p:sp>
          <p:nvSpPr>
            <p:cNvPr id="8" name="TextBox 7">
              <a:extLst>
                <a:ext uri="{FF2B5EF4-FFF2-40B4-BE49-F238E27FC236}">
                  <a16:creationId xmlns:a16="http://schemas.microsoft.com/office/drawing/2014/main" id="{895587C0-AB1C-CB4F-AE14-75CB21E138EE}"/>
                </a:ext>
              </a:extLst>
            </p:cNvPr>
            <p:cNvSpPr txBox="1"/>
            <p:nvPr/>
          </p:nvSpPr>
          <p:spPr>
            <a:xfrm>
              <a:off x="2743200" y="4739425"/>
              <a:ext cx="3528811" cy="461665"/>
            </a:xfrm>
            <a:prstGeom prst="rect">
              <a:avLst/>
            </a:prstGeom>
            <a:noFill/>
          </p:spPr>
          <p:txBody>
            <a:bodyPr wrap="square" rtlCol="0">
              <a:spAutoFit/>
            </a:bodyPr>
            <a:lstStyle/>
            <a:p>
              <a:r>
                <a:rPr lang="en-US" sz="2400" dirty="0">
                  <a:solidFill>
                    <a:schemeClr val="bg1"/>
                  </a:solidFill>
                </a:rPr>
                <a:t>NAME OF LOCATION</a:t>
              </a:r>
            </a:p>
          </p:txBody>
        </p:sp>
      </p:grpSp>
    </p:spTree>
    <p:extLst>
      <p:ext uri="{BB962C8B-B14F-4D97-AF65-F5344CB8AC3E}">
        <p14:creationId xmlns:p14="http://schemas.microsoft.com/office/powerpoint/2010/main" val="1094335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369</Words>
  <Application>Microsoft Office PowerPoint</Application>
  <PresentationFormat>Widescreen</PresentationFormat>
  <Paragraphs>56</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AWS User Groups</vt:lpstr>
      <vt:lpstr>Guidelines</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Barich, Ross</cp:lastModifiedBy>
  <cp:revision>37</cp:revision>
  <dcterms:created xsi:type="dcterms:W3CDTF">2016-06-21T16:22:49Z</dcterms:created>
  <dcterms:modified xsi:type="dcterms:W3CDTF">2018-04-26T15:55:37Z</dcterms:modified>
</cp:coreProperties>
</file>