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7" r:id="rId2"/>
    <p:sldId id="275" r:id="rId3"/>
    <p:sldId id="270" r:id="rId4"/>
    <p:sldId id="318" r:id="rId5"/>
    <p:sldId id="317" r:id="rId6"/>
    <p:sldId id="272" r:id="rId7"/>
    <p:sldId id="31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12" y="-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8196A-F1BD-4B7C-9934-35512C45C3AC}" type="datetimeFigureOut">
              <a:rPr lang="es-MX" smtClean="0"/>
              <a:t>08/05/20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4AC16-D5F4-4324-A64C-7B6BCD056CCC}" type="slidenum">
              <a:rPr lang="es-MX" smtClean="0"/>
              <a:t>‹Nr.›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287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CCD-6D2F-4A67-A0D7-5D8381DA278A}" type="datetimeFigureOut">
              <a:rPr lang="es-MX" smtClean="0"/>
              <a:t>08/05/20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A876-3A2E-4299-BBBD-B647571FD25D}" type="slidenum">
              <a:rPr lang="es-MX" smtClean="0"/>
              <a:t>‹Nr.›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CCD-6D2F-4A67-A0D7-5D8381DA278A}" type="datetimeFigureOut">
              <a:rPr lang="es-MX" smtClean="0"/>
              <a:t>08/05/20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A876-3A2E-4299-BBBD-B647571FD25D}" type="slidenum">
              <a:rPr lang="es-MX" smtClean="0"/>
              <a:t>‹Nr.›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5921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CCD-6D2F-4A67-A0D7-5D8381DA278A}" type="datetimeFigureOut">
              <a:rPr lang="es-MX" smtClean="0"/>
              <a:t>08/05/20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A876-3A2E-4299-BBBD-B647571FD25D}" type="slidenum">
              <a:rPr lang="es-MX" smtClean="0"/>
              <a:t>‹Nr.›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356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CCD-6D2F-4A67-A0D7-5D8381DA278A}" type="datetimeFigureOut">
              <a:rPr lang="es-MX" smtClean="0"/>
              <a:t>08/05/20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A876-3A2E-4299-BBBD-B647571FD25D}" type="slidenum">
              <a:rPr lang="es-MX" smtClean="0"/>
              <a:t>‹Nr.›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27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CCD-6D2F-4A67-A0D7-5D8381DA278A}" type="datetimeFigureOut">
              <a:rPr lang="es-MX" smtClean="0"/>
              <a:t>08/05/20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A876-3A2E-4299-BBBD-B647571FD25D}" type="slidenum">
              <a:rPr lang="es-MX" smtClean="0"/>
              <a:t>‹Nr.›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6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CCD-6D2F-4A67-A0D7-5D8381DA278A}" type="datetimeFigureOut">
              <a:rPr lang="es-MX" smtClean="0"/>
              <a:t>08/05/20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A876-3A2E-4299-BBBD-B647571FD25D}" type="slidenum">
              <a:rPr lang="es-MX" smtClean="0"/>
              <a:t>‹Nr.›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034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CCD-6D2F-4A67-A0D7-5D8381DA278A}" type="datetimeFigureOut">
              <a:rPr lang="es-MX" smtClean="0"/>
              <a:t>08/05/20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A876-3A2E-4299-BBBD-B647571FD25D}" type="slidenum">
              <a:rPr lang="es-MX" smtClean="0"/>
              <a:t>‹Nr.›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820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CCD-6D2F-4A67-A0D7-5D8381DA278A}" type="datetimeFigureOut">
              <a:rPr lang="es-MX" smtClean="0"/>
              <a:t>08/05/20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A876-3A2E-4299-BBBD-B647571FD25D}" type="slidenum">
              <a:rPr lang="es-MX" smtClean="0"/>
              <a:t>‹Nr.›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148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CCD-6D2F-4A67-A0D7-5D8381DA278A}" type="datetimeFigureOut">
              <a:rPr lang="es-MX" smtClean="0"/>
              <a:t>08/05/20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A876-3A2E-4299-BBBD-B647571FD25D}" type="slidenum">
              <a:rPr lang="es-MX" smtClean="0"/>
              <a:t>‹Nr.›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0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492CCD-6D2F-4A67-A0D7-5D8381DA278A}" type="datetimeFigureOut">
              <a:rPr lang="es-MX" smtClean="0"/>
              <a:t>08/05/20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67A876-3A2E-4299-BBBD-B647571FD25D}" type="slidenum">
              <a:rPr lang="es-MX" smtClean="0"/>
              <a:t>‹Nr.›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056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CCD-6D2F-4A67-A0D7-5D8381DA278A}" type="datetimeFigureOut">
              <a:rPr lang="es-MX" smtClean="0"/>
              <a:t>08/05/20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7A876-3A2E-4299-BBBD-B647571FD25D}" type="slidenum">
              <a:rPr lang="es-MX" smtClean="0"/>
              <a:t>‹Nr.›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617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492CCD-6D2F-4A67-A0D7-5D8381DA278A}" type="datetimeFigureOut">
              <a:rPr lang="es-MX" smtClean="0"/>
              <a:t>08/05/20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867A876-3A2E-4299-BBBD-B647571FD25D}" type="slidenum">
              <a:rPr lang="es-MX" smtClean="0"/>
              <a:t>‹Nr.›</a:t>
            </a:fld>
            <a:endParaRPr lang="es-MX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10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5.jpe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.jpg"/><Relationship Id="rId1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.png"/><Relationship Id="rId9" Type="http://schemas.openxmlformats.org/officeDocument/2006/relationships/image" Target="../media/image2.jpeg"/><Relationship Id="rId10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8041E3C-435C-498E-875F-01CDC20FC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380" y="2165752"/>
            <a:ext cx="9933241" cy="1710635"/>
          </a:xfrm>
        </p:spPr>
        <p:txBody>
          <a:bodyPr>
            <a:normAutofit/>
          </a:bodyPr>
          <a:lstStyle/>
          <a:p>
            <a:pPr algn="ctr"/>
            <a:r>
              <a:rPr lang="es-MX" sz="5800" b="1" dirty="0">
                <a:solidFill>
                  <a:schemeClr val="bg2">
                    <a:lumMod val="25000"/>
                  </a:schemeClr>
                </a:solidFill>
              </a:rPr>
              <a:t>Intervención Psicológica </a:t>
            </a:r>
            <a:r>
              <a:rPr lang="es-MX" sz="5800" b="1" dirty="0" smtClean="0">
                <a:solidFill>
                  <a:schemeClr val="bg2">
                    <a:lumMod val="25000"/>
                  </a:schemeClr>
                </a:solidFill>
              </a:rPr>
              <a:t>: presencial y a distancia</a:t>
            </a:r>
            <a:endParaRPr lang="es-MX" sz="5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0A85FA6-BD44-4E40-AF72-C1D9A9828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2252"/>
            <a:ext cx="9144000" cy="820653"/>
          </a:xfrm>
        </p:spPr>
        <p:txBody>
          <a:bodyPr>
            <a:noAutofit/>
          </a:bodyPr>
          <a:lstStyle/>
          <a:p>
            <a:pPr algn="ctr"/>
            <a:r>
              <a:rPr lang="es-MX" sz="4000" cap="none" dirty="0"/>
              <a:t>Dra. Claudia Alicia Rivas </a:t>
            </a:r>
            <a:r>
              <a:rPr lang="es-MX" sz="4000" cap="none" dirty="0" smtClean="0"/>
              <a:t>Garza</a:t>
            </a:r>
            <a:endParaRPr lang="es-MX" sz="4000" cap="non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50298705-66A1-42CB-808F-9B3FAC9640F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7" t="20314" r="66976" b="66525"/>
          <a:stretch/>
        </p:blipFill>
        <p:spPr bwMode="auto">
          <a:xfrm>
            <a:off x="2571471" y="232765"/>
            <a:ext cx="878379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20 Imagen" descr="No hay texto alternativo automático disponible.">
            <a:extLst>
              <a:ext uri="{FF2B5EF4-FFF2-40B4-BE49-F238E27FC236}">
                <a16:creationId xmlns:a16="http://schemas.microsoft.com/office/drawing/2014/main" xmlns="" id="{224EAC1E-6A40-4660-B8D8-6408BC996AF0}"/>
              </a:ext>
            </a:extLst>
          </p:cNvPr>
          <p:cNvPicPr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" r="4594"/>
          <a:stretch>
            <a:fillRect/>
          </a:stretch>
        </p:blipFill>
        <p:spPr bwMode="auto">
          <a:xfrm>
            <a:off x="227877" y="232765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7" descr="logott">
            <a:extLst>
              <a:ext uri="{FF2B5EF4-FFF2-40B4-BE49-F238E27FC236}">
                <a16:creationId xmlns:a16="http://schemas.microsoft.com/office/drawing/2014/main" xmlns="" id="{43D58501-F1C6-4838-B792-13CEBE9B23F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36123" y="232765"/>
            <a:ext cx="1728000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xmlns="" id="{62E194CB-8908-445B-81B2-708F8C87B9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7683" r="15626" b="70229"/>
          <a:stretch/>
        </p:blipFill>
        <p:spPr>
          <a:xfrm>
            <a:off x="3955684" y="232765"/>
            <a:ext cx="5600624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4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2A0047-1BBF-4673-A1A6-4C69D501C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71483"/>
            <a:ext cx="10058400" cy="968734"/>
          </a:xfrm>
        </p:spPr>
        <p:txBody>
          <a:bodyPr>
            <a:normAutofit/>
          </a:bodyPr>
          <a:lstStyle/>
          <a:p>
            <a:pPr algn="ctr"/>
            <a:r>
              <a:rPr lang="es-MX" sz="5000" b="1" dirty="0">
                <a:solidFill>
                  <a:schemeClr val="bg2">
                    <a:lumMod val="25000"/>
                  </a:schemeClr>
                </a:solidFill>
              </a:rPr>
              <a:t>Introducción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3E3E500-C15C-4389-99C5-73826519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956" y="2460217"/>
            <a:ext cx="9896723" cy="3408876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Los desafios de la vida moderna, distancias, fronteras que caen, globalización ha generado la necesidad de intervenciones psicológicas a distancia con nuestros atletas.</a:t>
            </a:r>
          </a:p>
          <a:p>
            <a:pPr algn="just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En un pasado 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reciente 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los respirabamos, los veíamos, sentiamos su pulso, hoy el desafio es la adaptación a ésta nueva etapa de “videollamadas”.</a:t>
            </a:r>
          </a:p>
          <a:p>
            <a:pPr algn="just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La oportundad del Covid 19.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xmlns="" id="{9BE7E4DD-DC82-454C-8618-EF5E76AFBA4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7" t="20314" r="66976" b="66525"/>
          <a:stretch/>
        </p:blipFill>
        <p:spPr bwMode="auto">
          <a:xfrm>
            <a:off x="2572305" y="166505"/>
            <a:ext cx="878379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20 Imagen" descr="No hay texto alternativo automático disponible.">
            <a:extLst>
              <a:ext uri="{FF2B5EF4-FFF2-40B4-BE49-F238E27FC236}">
                <a16:creationId xmlns:a16="http://schemas.microsoft.com/office/drawing/2014/main" xmlns="" id="{CA31BEC6-253E-4FF2-BA4A-689F5E2B0EC3}"/>
              </a:ext>
            </a:extLst>
          </p:cNvPr>
          <p:cNvPicPr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" r="4594"/>
          <a:stretch>
            <a:fillRect/>
          </a:stretch>
        </p:blipFill>
        <p:spPr bwMode="auto">
          <a:xfrm>
            <a:off x="265637" y="166505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sultado de imagen de universidad  catolica de cordoba">
            <a:extLst>
              <a:ext uri="{FF2B5EF4-FFF2-40B4-BE49-F238E27FC236}">
                <a16:creationId xmlns:a16="http://schemas.microsoft.com/office/drawing/2014/main" xmlns="" id="{19E3E8FA-0F95-41FB-9B7C-0726DCD1C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/>
        </p:blipFill>
        <p:spPr bwMode="auto">
          <a:xfrm>
            <a:off x="7604529" y="166505"/>
            <a:ext cx="2088000" cy="7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7" descr="logott">
            <a:extLst>
              <a:ext uri="{FF2B5EF4-FFF2-40B4-BE49-F238E27FC236}">
                <a16:creationId xmlns:a16="http://schemas.microsoft.com/office/drawing/2014/main" xmlns="" id="{58DC5595-9293-4E19-AF31-181A7F6D64E2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236123" y="166505"/>
            <a:ext cx="1728000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Imagen 1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xmlns="" id="{EC276750-9A84-4620-8ED3-A4A92F099B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7683" r="15626" b="70229"/>
          <a:stretch/>
        </p:blipFill>
        <p:spPr>
          <a:xfrm>
            <a:off x="3955684" y="166505"/>
            <a:ext cx="31052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8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48027B-C2DD-4D0D-9DD1-190483FA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91" y="299261"/>
            <a:ext cx="6573079" cy="1484242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MX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xmlns="" id="{5560A3CB-A58E-4CC7-85CD-EB8654F08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2279375"/>
            <a:ext cx="9819860" cy="377415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Ventajas.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) Vínculo.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B) Observación detallada.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C) Corrección en el momento.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D) Hábito (nuestra formación es presencial)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RETOS (Desventajas)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A) Traslados.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B) “Perdida” de deportistas que emigran. Movilidad deportiva.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C) Acomodo, rutina, poco desafío.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8998A1A-611F-4B6F-B4FC-A2BE1CF16D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7" t="20314" r="56596" b="66525"/>
          <a:stretch>
            <a:fillRect/>
          </a:stretch>
        </p:blipFill>
        <p:spPr bwMode="auto">
          <a:xfrm>
            <a:off x="8551855" y="367149"/>
            <a:ext cx="2407693" cy="107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2182536" y="542476"/>
            <a:ext cx="4446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Intervención Personal </a:t>
            </a:r>
          </a:p>
          <a:p>
            <a:r>
              <a:rPr lang="es-ES" sz="3600" dirty="0" smtClean="0"/>
              <a:t>Ventajas y desventajas</a:t>
            </a:r>
            <a:endParaRPr lang="es-ES" sz="3600" dirty="0"/>
          </a:p>
        </p:txBody>
      </p:sp>
      <p:pic>
        <p:nvPicPr>
          <p:cNvPr id="6" name="Imagen 5" descr="IMG_965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566" y="1602770"/>
            <a:ext cx="3856433" cy="473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0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748027B-C2DD-4D0D-9DD1-190483FA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91" y="299261"/>
            <a:ext cx="6573079" cy="1484242"/>
          </a:xfrm>
        </p:spPr>
        <p:txBody>
          <a:bodyPr>
            <a:normAutofit/>
          </a:bodyPr>
          <a:lstStyle/>
          <a:p>
            <a:pPr algn="ctr"/>
            <a:r>
              <a:rPr lang="es-MX" sz="4000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MX" sz="4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xmlns="" id="{5560A3CB-A58E-4CC7-85CD-EB8654F08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801" y="1958821"/>
            <a:ext cx="9819860" cy="429197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Ventajas.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) Adaptabilidad.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B) Observación detallada</a:t>
            </a:r>
            <a:r>
              <a:rPr lang="mr-IN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r>
              <a:rPr lang="es-ES_tradnl" dirty="0" smtClean="0">
                <a:solidFill>
                  <a:schemeClr val="bg2">
                    <a:lumMod val="25000"/>
                  </a:schemeClr>
                </a:solidFill>
              </a:rPr>
              <a:t> de manera diferente.</a:t>
            </a:r>
            <a:endParaRPr lang="es-MX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C) Notas precisas.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D)Mayor responsabilidad del Atleta en su proceso de entrenamiento psicológico.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E) Seguimiento, adherencia.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RETOS (Desventajas)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A) Ajustes en los tiempos.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B) Límites poco claros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dirty="0" smtClean="0">
                <a:solidFill>
                  <a:schemeClr val="bg2">
                    <a:lumMod val="25000"/>
                  </a:schemeClr>
                </a:solidFill>
              </a:rPr>
              <a:t>C)Disrupción, romper paradigmas.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8998A1A-611F-4B6F-B4FC-A2BE1CF16D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7" t="20314" r="56596" b="66525"/>
          <a:stretch>
            <a:fillRect/>
          </a:stretch>
        </p:blipFill>
        <p:spPr bwMode="auto">
          <a:xfrm>
            <a:off x="8551855" y="367149"/>
            <a:ext cx="2407693" cy="107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2182536" y="542476"/>
            <a:ext cx="4697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/>
              <a:t>Intervención a Distancia</a:t>
            </a:r>
          </a:p>
          <a:p>
            <a:r>
              <a:rPr lang="es-ES" sz="3600" dirty="0" smtClean="0"/>
              <a:t>Ventajas y desventajas</a:t>
            </a:r>
            <a:endParaRPr lang="es-ES" sz="3600" dirty="0"/>
          </a:p>
        </p:txBody>
      </p:sp>
      <p:pic>
        <p:nvPicPr>
          <p:cNvPr id="6" name="Imagen 5" descr="IMG_965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907" y="3793929"/>
            <a:ext cx="1784872" cy="23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86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73D6784-3630-45D1-AA8A-779F53EF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288" y="1627427"/>
            <a:ext cx="10058400" cy="390232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200" dirty="0" smtClean="0">
                <a:solidFill>
                  <a:schemeClr val="bg2">
                    <a:lumMod val="25000"/>
                  </a:schemeClr>
                </a:solidFill>
              </a:rPr>
              <a:t>Velocidad de reacción del CT y la directiva. Zoom.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s-MX" sz="2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s-MX" sz="2200" dirty="0" smtClean="0">
                <a:solidFill>
                  <a:schemeClr val="bg2">
                    <a:lumMod val="25000"/>
                  </a:schemeClr>
                </a:solidFill>
              </a:rPr>
              <a:t>Integración del equipo multidisciplinario.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s-MX" sz="2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s-MX" sz="2200" dirty="0" smtClean="0">
                <a:solidFill>
                  <a:schemeClr val="bg2">
                    <a:lumMod val="25000"/>
                  </a:schemeClr>
                </a:solidFill>
              </a:rPr>
              <a:t>Reto</a:t>
            </a:r>
            <a:r>
              <a:rPr lang="mr-IN" sz="2200" dirty="0" smtClean="0">
                <a:solidFill>
                  <a:schemeClr val="bg2">
                    <a:lumMod val="25000"/>
                  </a:schemeClr>
                </a:solidFill>
              </a:rPr>
              <a:t>…</a:t>
            </a: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</a:rPr>
              <a:t>los veo de cerca diario. ADAPTACIÓN.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s-ES_tradnl" sz="2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</a:rPr>
              <a:t>Sesiones de 10 minutos. Respiración, relajación, temas específicos como manejo del estrés, hábitos , estrategias para dormir, optimismo inteligente.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s-ES_tradnl" sz="2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</a:rPr>
              <a:t>Una vez a la semana de 20 minutos a media hora, intervención colectiva.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s-ES_tradnl" sz="2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</a:rPr>
              <a:t>Sesiones individuales.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endParaRPr lang="es-ES_tradnl" sz="22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</a:pPr>
            <a:r>
              <a:rPr lang="es-ES_tradnl" sz="2200" dirty="0" smtClean="0">
                <a:solidFill>
                  <a:schemeClr val="bg2">
                    <a:lumMod val="25000"/>
                  </a:schemeClr>
                </a:solidFill>
              </a:rPr>
              <a:t>Intervención con el personal de oficinas: TODOS SOMOS PUEBLA</a:t>
            </a:r>
            <a:endParaRPr lang="es-MX" sz="22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FEDDD5A1-CB40-41D6-8068-82A689EF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63" y="666661"/>
            <a:ext cx="6752327" cy="942230"/>
          </a:xfrm>
        </p:spPr>
        <p:txBody>
          <a:bodyPr>
            <a:noAutofit/>
          </a:bodyPr>
          <a:lstStyle/>
          <a:p>
            <a:pPr algn="ctr"/>
            <a:r>
              <a:rPr lang="es-MX" sz="3600" b="1" dirty="0">
                <a:solidFill>
                  <a:schemeClr val="bg2">
                    <a:lumMod val="25000"/>
                  </a:schemeClr>
                </a:solidFill>
              </a:rPr>
              <a:t>Modo de </a:t>
            </a:r>
            <a:r>
              <a:rPr lang="es-MX" sz="3600" b="1" dirty="0" smtClean="0">
                <a:solidFill>
                  <a:schemeClr val="bg2">
                    <a:lumMod val="25000"/>
                  </a:schemeClr>
                </a:solidFill>
              </a:rPr>
              <a:t>trabajo</a:t>
            </a:r>
            <a:br>
              <a:rPr lang="es-MX" sz="36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s-MX" sz="3600" b="1" dirty="0" smtClean="0">
                <a:solidFill>
                  <a:schemeClr val="bg2">
                    <a:lumMod val="25000"/>
                  </a:schemeClr>
                </a:solidFill>
              </a:rPr>
              <a:t>Club Puebla. </a:t>
            </a:r>
            <a:br>
              <a:rPr lang="es-MX" sz="3600" b="1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s-MX" sz="3600" b="1" dirty="0" smtClean="0">
                <a:solidFill>
                  <a:schemeClr val="bg2">
                    <a:lumMod val="25000"/>
                  </a:schemeClr>
                </a:solidFill>
              </a:rPr>
              <a:t>Frente a éste desafío</a:t>
            </a:r>
            <a:endParaRPr lang="es-MX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F75A7CD2-2B59-4C14-B44D-F45A9F5C46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7" t="20314" r="56596" b="66525"/>
          <a:stretch>
            <a:fillRect/>
          </a:stretch>
        </p:blipFill>
        <p:spPr bwMode="auto">
          <a:xfrm>
            <a:off x="8101281" y="384407"/>
            <a:ext cx="2407693" cy="1075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332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F06056A-EF52-48C3-90C8-064F9BFC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55730"/>
            <a:ext cx="7013050" cy="1075614"/>
          </a:xfrm>
        </p:spPr>
        <p:txBody>
          <a:bodyPr>
            <a:noAutofit/>
          </a:bodyPr>
          <a:lstStyle/>
          <a:p>
            <a:pPr lvl="0" algn="just"/>
            <a:r>
              <a:rPr lang="es-MX" sz="4200" b="1" dirty="0" smtClean="0">
                <a:solidFill>
                  <a:schemeClr val="bg2">
                    <a:lumMod val="25000"/>
                  </a:schemeClr>
                </a:solidFill>
              </a:rPr>
              <a:t>Integración con </a:t>
            </a:r>
            <a:r>
              <a:rPr lang="es-MX" sz="4200" b="1" dirty="0">
                <a:solidFill>
                  <a:schemeClr val="bg2">
                    <a:lumMod val="25000"/>
                  </a:schemeClr>
                </a:solidFill>
              </a:rPr>
              <a:t>Cuerpo Técnico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ECDEDD5-50A7-4386-A777-EB105E6B6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964" y="2252870"/>
            <a:ext cx="9843715" cy="3616224"/>
          </a:xfrm>
        </p:spPr>
        <p:txBody>
          <a:bodyPr>
            <a:normAutofit lnSpcReduction="10000"/>
          </a:bodyPr>
          <a:lstStyle/>
          <a:p>
            <a:r>
              <a:rPr lang="es-MX" sz="2200" dirty="0" smtClean="0">
                <a:solidFill>
                  <a:schemeClr val="bg2">
                    <a:lumMod val="25000"/>
                  </a:schemeClr>
                </a:solidFill>
              </a:rPr>
              <a:t>Hoy mas que nunca unión del CT y el staff.</a:t>
            </a:r>
          </a:p>
          <a:p>
            <a:endParaRPr lang="es-MX" sz="2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200" dirty="0" smtClean="0">
                <a:solidFill>
                  <a:schemeClr val="bg2">
                    <a:lumMod val="25000"/>
                  </a:schemeClr>
                </a:solidFill>
              </a:rPr>
              <a:t>Percepción del jugador como un solo cuerpo </a:t>
            </a:r>
          </a:p>
          <a:p>
            <a:r>
              <a:rPr lang="es-MX" sz="2200" dirty="0" smtClean="0">
                <a:solidFill>
                  <a:schemeClr val="bg2">
                    <a:lumMod val="25000"/>
                  </a:schemeClr>
                </a:solidFill>
              </a:rPr>
              <a:t>que le guía.</a:t>
            </a:r>
          </a:p>
          <a:p>
            <a:endParaRPr lang="es-MX" sz="2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200" dirty="0" smtClean="0">
                <a:solidFill>
                  <a:schemeClr val="bg2">
                    <a:lumMod val="25000"/>
                  </a:schemeClr>
                </a:solidFill>
              </a:rPr>
              <a:t>Fuerza y respeto.</a:t>
            </a:r>
          </a:p>
          <a:p>
            <a:endParaRPr lang="es-MX" sz="2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200" dirty="0" smtClean="0">
                <a:solidFill>
                  <a:schemeClr val="bg2">
                    <a:lumMod val="25000"/>
                  </a:schemeClr>
                </a:solidFill>
              </a:rPr>
              <a:t>Definitivamente UNA OPORTUNIDAD.</a:t>
            </a:r>
            <a:endParaRPr lang="es-MX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E728068C-1395-49DE-B481-A8309BAADA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7" t="20314" r="56596" b="66525"/>
          <a:stretch>
            <a:fillRect/>
          </a:stretch>
        </p:blipFill>
        <p:spPr bwMode="auto">
          <a:xfrm>
            <a:off x="8392829" y="451099"/>
            <a:ext cx="2407693" cy="1075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IMG_9655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37653" y="1679198"/>
            <a:ext cx="4099779" cy="50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6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40;p18">
            <a:extLst>
              <a:ext uri="{FF2B5EF4-FFF2-40B4-BE49-F238E27FC236}">
                <a16:creationId xmlns:a16="http://schemas.microsoft.com/office/drawing/2014/main" xmlns="" id="{6A3A0B03-9846-4A04-A764-766CE8E0DB4E}"/>
              </a:ext>
            </a:extLst>
          </p:cNvPr>
          <p:cNvSpPr txBox="1">
            <a:spLocks/>
          </p:cNvSpPr>
          <p:nvPr/>
        </p:nvSpPr>
        <p:spPr>
          <a:xfrm>
            <a:off x="3618065" y="2043163"/>
            <a:ext cx="4955870" cy="13884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2"/>
              </a:buClr>
              <a:buSzPts val="4200"/>
            </a:pPr>
            <a:r>
              <a:rPr lang="es-MX" sz="10000" b="1" spc="0" dirty="0">
                <a:ln/>
                <a:solidFill>
                  <a:schemeClr val="accent3"/>
                </a:solidFill>
                <a:latin typeface="Dancing Script" panose="020B0604020202020204" charset="0"/>
              </a:rPr>
              <a:t>Gracias </a:t>
            </a: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xmlns="" id="{83B006E2-24A9-4C4F-9431-01D68AD4722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7" t="20314" r="66976" b="66525"/>
          <a:stretch/>
        </p:blipFill>
        <p:spPr bwMode="auto">
          <a:xfrm>
            <a:off x="2571471" y="232765"/>
            <a:ext cx="878379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20 Imagen" descr="No hay texto alternativo automático disponible.">
            <a:extLst>
              <a:ext uri="{FF2B5EF4-FFF2-40B4-BE49-F238E27FC236}">
                <a16:creationId xmlns:a16="http://schemas.microsoft.com/office/drawing/2014/main" xmlns="" id="{AC89BE50-3171-4250-8C37-0BE6588FE65E}"/>
              </a:ext>
            </a:extLst>
          </p:cNvPr>
          <p:cNvPicPr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" r="4594"/>
          <a:stretch>
            <a:fillRect/>
          </a:stretch>
        </p:blipFill>
        <p:spPr bwMode="auto">
          <a:xfrm>
            <a:off x="227877" y="232765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n 7" descr="logott">
            <a:extLst>
              <a:ext uri="{FF2B5EF4-FFF2-40B4-BE49-F238E27FC236}">
                <a16:creationId xmlns:a16="http://schemas.microsoft.com/office/drawing/2014/main" xmlns="" id="{CDA9D7F5-F441-4A3C-978C-662459ABE58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36123" y="232765"/>
            <a:ext cx="1728000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Imagen 3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xmlns="" id="{232E8B2F-C86A-4876-A292-1BAAD8DC39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7683" r="15626" b="70229"/>
          <a:stretch/>
        </p:blipFill>
        <p:spPr>
          <a:xfrm>
            <a:off x="3955684" y="232765"/>
            <a:ext cx="3105251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6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body" idx="4294967295"/>
          </p:nvPr>
        </p:nvSpPr>
        <p:spPr>
          <a:xfrm>
            <a:off x="1550504" y="2430771"/>
            <a:ext cx="3478213" cy="34369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es-MX" sz="1800" u="sng">
                <a:solidFill>
                  <a:schemeClr val="bg2">
                    <a:lumMod val="25000"/>
                  </a:schemeClr>
                </a:solidFill>
              </a:rPr>
              <a:t>crivas</a:t>
            </a:r>
            <a:r>
              <a:rPr lang="es-MX" sz="1800" u="sng" dirty="0">
                <a:solidFill>
                  <a:schemeClr val="bg2">
                    <a:lumMod val="25000"/>
                  </a:schemeClr>
                </a:solidFill>
              </a:rPr>
              <a:t>@clubpuebla.com</a:t>
            </a:r>
            <a:endParaRPr sz="1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0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      psicotips</a:t>
            </a:r>
            <a:endParaRPr sz="1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0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None/>
            </a:pPr>
            <a:endParaRPr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None/>
            </a:pPr>
            <a:endParaRPr sz="1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0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      Psicotips Claudia Rivas</a:t>
            </a:r>
            <a:endParaRPr sz="1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0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None/>
            </a:pPr>
            <a:endParaRPr sz="1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0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None/>
            </a:pPr>
            <a:endParaRPr sz="1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0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      draclaudiarivas</a:t>
            </a:r>
            <a:endParaRPr sz="1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0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None/>
            </a:pPr>
            <a:endParaRPr sz="1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0">
              <a:lnSpc>
                <a:spcPct val="80000"/>
              </a:lnSpc>
              <a:spcBef>
                <a:spcPts val="264"/>
              </a:spcBef>
              <a:spcAft>
                <a:spcPts val="0"/>
              </a:spcAft>
              <a:buNone/>
            </a:pPr>
            <a:endParaRPr sz="18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0">
              <a:lnSpc>
                <a:spcPct val="80000"/>
              </a:lnSpc>
              <a:spcBef>
                <a:spcPts val="264"/>
              </a:spcBef>
              <a:buNone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</a:rPr>
              <a:t>     + 52 1 55 5436 7873</a:t>
            </a:r>
            <a:endParaRPr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624" y="4695166"/>
            <a:ext cx="329250" cy="3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4038" y="2452866"/>
            <a:ext cx="329250" cy="3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8624" y="5447740"/>
            <a:ext cx="329251" cy="32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8624" y="3170527"/>
            <a:ext cx="329251" cy="32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9346" y="3848978"/>
            <a:ext cx="477005" cy="4770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10694BA1-D88F-4E70-A7A3-57D491AA4C48}"/>
              </a:ext>
            </a:extLst>
          </p:cNvPr>
          <p:cNvSpPr txBox="1"/>
          <p:nvPr/>
        </p:nvSpPr>
        <p:spPr>
          <a:xfrm>
            <a:off x="1550503" y="1734769"/>
            <a:ext cx="3478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200" b="1" dirty="0">
                <a:solidFill>
                  <a:schemeClr val="bg2">
                    <a:lumMod val="25000"/>
                  </a:schemeClr>
                </a:solidFill>
              </a:rPr>
              <a:t>Dra. Claudia Rivas Garza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xmlns="" id="{A6A46ADA-BCA2-4989-9C65-D0F436DA734A}"/>
              </a:ext>
            </a:extLst>
          </p:cNvPr>
          <p:cNvPicPr/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7" t="20314" r="66976" b="66525"/>
          <a:stretch/>
        </p:blipFill>
        <p:spPr bwMode="auto">
          <a:xfrm>
            <a:off x="2571471" y="232765"/>
            <a:ext cx="878379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20 Imagen" descr="No hay texto alternativo automático disponible.">
            <a:extLst>
              <a:ext uri="{FF2B5EF4-FFF2-40B4-BE49-F238E27FC236}">
                <a16:creationId xmlns:a16="http://schemas.microsoft.com/office/drawing/2014/main" xmlns="" id="{3E77AF89-24BB-4F43-89A4-15602C0D1DB9}"/>
              </a:ext>
            </a:extLst>
          </p:cNvPr>
          <p:cNvPicPr/>
          <p:nvPr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8" r="4594"/>
          <a:stretch>
            <a:fillRect/>
          </a:stretch>
        </p:blipFill>
        <p:spPr bwMode="auto">
          <a:xfrm>
            <a:off x="227877" y="232765"/>
            <a:ext cx="180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n 7" descr="logott">
            <a:extLst>
              <a:ext uri="{FF2B5EF4-FFF2-40B4-BE49-F238E27FC236}">
                <a16:creationId xmlns:a16="http://schemas.microsoft.com/office/drawing/2014/main" xmlns="" id="{55CC7A6D-CEBD-4A19-B5E6-47EB4CA1D4D2}"/>
              </a:ext>
            </a:extLst>
          </p:cNvPr>
          <p:cNvPicPr/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236123" y="232765"/>
            <a:ext cx="1728000" cy="61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Imagen 2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xmlns="" id="{0C269641-63CA-4209-AA70-AC9E2BA5580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7683" r="15626" b="70229"/>
          <a:stretch/>
        </p:blipFill>
        <p:spPr>
          <a:xfrm>
            <a:off x="3955684" y="232765"/>
            <a:ext cx="3105251" cy="720000"/>
          </a:xfrm>
          <a:prstGeom prst="rect">
            <a:avLst/>
          </a:prstGeom>
        </p:spPr>
      </p:pic>
      <p:pic>
        <p:nvPicPr>
          <p:cNvPr id="3" name="Imagen 2" descr="IMG_9619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698" y="1726058"/>
            <a:ext cx="5774076" cy="43305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358</TotalTime>
  <Words>350</Words>
  <Application>Microsoft Macintosh PowerPoint</Application>
  <PresentationFormat>Personalizado</PresentationFormat>
  <Paragraphs>82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Retrospección</vt:lpstr>
      <vt:lpstr>Intervención Psicológica : presencial y a distancia</vt:lpstr>
      <vt:lpstr>Introducción </vt:lpstr>
      <vt:lpstr> </vt:lpstr>
      <vt:lpstr> </vt:lpstr>
      <vt:lpstr>Modo de trabajo Club Puebla.  Frente a éste desafío</vt:lpstr>
      <vt:lpstr>Integración con Cuerpo Técnico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Evaluación Psicológica </dc:title>
  <dc:creator>Yesica Jiménez Arcos</dc:creator>
  <cp:lastModifiedBy>Claudia Rivas</cp:lastModifiedBy>
  <cp:revision>38</cp:revision>
  <dcterms:created xsi:type="dcterms:W3CDTF">2019-11-20T14:42:33Z</dcterms:created>
  <dcterms:modified xsi:type="dcterms:W3CDTF">2020-05-08T15:22:17Z</dcterms:modified>
</cp:coreProperties>
</file>