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58" r:id="rId3"/>
    <p:sldId id="259" r:id="rId4"/>
    <p:sldId id="267" r:id="rId5"/>
    <p:sldId id="261" r:id="rId6"/>
    <p:sldId id="262" r:id="rId7"/>
    <p:sldId id="266" r:id="rId8"/>
    <p:sldId id="260" r:id="rId9"/>
    <p:sldId id="268" r:id="rId10"/>
    <p:sldId id="264" r:id="rId11"/>
    <p:sldId id="263" r:id="rId12"/>
    <p:sldId id="257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2722D-9FE0-4A07-9400-65F62214846D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CA995-2090-4385-A64C-D83FF30F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6090-9CE0-4D97-84B6-0180D630F7D7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8FCF-6090-49FE-B539-20F8CFD40401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661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8FCF-6090-49FE-B539-20F8CFD40401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91004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8FCF-6090-49FE-B539-20F8CFD40401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429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8FCF-6090-49FE-B539-20F8CFD40401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69198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8FCF-6090-49FE-B539-20F8CFD40401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123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C7C1-A1B5-4333-ABD5-87D489BDA982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5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E26-523D-4FBB-913D-D24E3254F515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130-EC0E-4CC9-B040-001995F228A1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9B80-AE59-404A-B35E-9FC72C6BEDBD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F96-44C6-4DA6-AE5E-754329C85BE1}" type="datetime1">
              <a:rPr lang="en-US" smtClean="0"/>
              <a:t>22-Aug-18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F800-2A0F-4510-9854-4051E712D1A3}" type="datetime1">
              <a:rPr lang="en-US" smtClean="0"/>
              <a:t>22-Aug-18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BCEA-DF32-4AF9-872B-BDEFFCA3B0CB}" type="datetime1">
              <a:rPr lang="en-US" smtClean="0"/>
              <a:t>22-Aug-18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9BC-8038-4FE8-8DC8-87BD7915F876}" type="datetime1">
              <a:rPr lang="en-US" smtClean="0"/>
              <a:t>22-Aug-18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B405-816B-4474-8A0A-223C47B3765B}" type="datetime1">
              <a:rPr lang="en-US" smtClean="0"/>
              <a:t>22-Aug-18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FA3-6186-432F-9BF8-10C22CD35790}" type="datetime1">
              <a:rPr lang="en-US" smtClean="0"/>
              <a:t>22-Aug-18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8FCF-6090-49FE-B539-20F8CFD40401}" type="datetime1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591170-C8FD-4084-9372-D50750E0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messaging.html" TargetMode="External"/><Relationship Id="rId7" Type="http://schemas.openxmlformats.org/officeDocument/2006/relationships/hyperlink" Target="https://docs.spring.io/spring-batch/3.0.x/reference/html/scalability.html" TargetMode="External"/><Relationship Id="rId2" Type="http://schemas.openxmlformats.org/officeDocument/2006/relationships/hyperlink" Target="http://www.quartz-scheduler.org/documentat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meter.apache.org/usermanual/index.html" TargetMode="External"/><Relationship Id="rId5" Type="http://schemas.openxmlformats.org/officeDocument/2006/relationships/hyperlink" Target="https://study.com/academy/lesson/string-searching-algorithms-methods-types.html" TargetMode="External"/><Relationship Id="rId4" Type="http://schemas.openxmlformats.org/officeDocument/2006/relationships/hyperlink" Target="https://www.geeksforgeeks.org/sorting-algorith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714" y="809897"/>
            <a:ext cx="8937000" cy="1646302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92858"/>
              </p:ext>
            </p:extLst>
          </p:nvPr>
        </p:nvGraphicFramePr>
        <p:xfrm>
          <a:off x="1075426" y="2970745"/>
          <a:ext cx="9048288" cy="758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3" imgW="6934111" imgH="581047" progId="Excel.Sheet.12">
                  <p:embed/>
                </p:oleObj>
              </mc:Choice>
              <mc:Fallback>
                <p:oleObj name="Worksheet" r:id="rId3" imgW="6934111" imgH="5810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426" y="2970745"/>
                        <a:ext cx="9048288" cy="758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8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340" y="296091"/>
            <a:ext cx="8596668" cy="748937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/>
              <a:t>ActiveMQ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040"/>
            <a:ext cx="9753265" cy="42062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Quartz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416368"/>
            <a:ext cx="8596668" cy="438846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-77555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Eureka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169601"/>
            <a:ext cx="7845677" cy="45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time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45" y="1304261"/>
            <a:ext cx="5168795" cy="51687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108131"/>
          </a:xfrm>
        </p:spPr>
        <p:txBody>
          <a:bodyPr/>
          <a:lstStyle/>
          <a:p>
            <a:pPr algn="ctr"/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246909"/>
            <a:ext cx="7766936" cy="538664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http://www.quartz-scheduler.org/documentation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docs.spring.io/spring-boot/docs/current/reference/html/boot-features-messaging.html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https://www.geeksforgeeks.org/sorting-algorithms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study.com/academy/lesson/string-searching-algorithms-methods-types.html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jmeter.apache.org/usermanual/index.html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docs.spring.io/spring-batch/3.0.x/reference/html/scalability.html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processing vs normal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857" y="315691"/>
            <a:ext cx="8678092" cy="923517"/>
          </a:xfrm>
        </p:spPr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ime needed for simple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213360" y="6858000"/>
            <a:ext cx="213360" cy="15675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218727"/>
              </p:ext>
            </p:extLst>
          </p:nvPr>
        </p:nvGraphicFramePr>
        <p:xfrm>
          <a:off x="129247" y="2142309"/>
          <a:ext cx="11933506" cy="253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6457918" imgH="1152618" progId="Excel.Sheet.12">
                  <p:embed/>
                </p:oleObj>
              </mc:Choice>
              <mc:Fallback>
                <p:oleObj name="Worksheet" r:id="rId3" imgW="6457918" imgH="11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247" y="2142309"/>
                        <a:ext cx="11933506" cy="253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1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775" y="568234"/>
            <a:ext cx="9144000" cy="871266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GET Request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0" y="6721475"/>
            <a:ext cx="400594" cy="5878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-185057" y="6858000"/>
            <a:ext cx="185057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500"/>
            <a:ext cx="12117471" cy="52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872" y="178467"/>
            <a:ext cx="7401198" cy="101890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Response time </a:t>
            </a:r>
            <a:r>
              <a:rPr lang="en-US" sz="4000" dirty="0" smtClean="0"/>
              <a:t>graph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53339"/>
            <a:ext cx="10273938" cy="5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Common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580" y="0"/>
            <a:ext cx="9144000" cy="14199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Time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799217"/>
            <a:ext cx="239486" cy="5878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2968" y="6328745"/>
            <a:ext cx="6297612" cy="365125"/>
          </a:xfrm>
        </p:spPr>
        <p:txBody>
          <a:bodyPr/>
          <a:lstStyle/>
          <a:p>
            <a:r>
              <a:rPr lang="en-US" sz="1600" dirty="0" smtClean="0">
                <a:solidFill>
                  <a:srgbClr val="FF0000"/>
                </a:solidFill>
              </a:rPr>
              <a:t>Red </a:t>
            </a:r>
            <a:r>
              <a:rPr lang="en-US" sz="1600" dirty="0" smtClean="0"/>
              <a:t>= worst time     </a:t>
            </a:r>
            <a:r>
              <a:rPr lang="en-US" sz="1600" dirty="0" smtClean="0">
                <a:solidFill>
                  <a:srgbClr val="92D050"/>
                </a:solidFill>
              </a:rPr>
              <a:t>Green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= best time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2219"/>
              </p:ext>
            </p:extLst>
          </p:nvPr>
        </p:nvGraphicFramePr>
        <p:xfrm>
          <a:off x="866040" y="1746478"/>
          <a:ext cx="9467141" cy="447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7677335" imgH="3629173" progId="Excel.Sheet.12">
                  <p:embed/>
                </p:oleObj>
              </mc:Choice>
              <mc:Fallback>
                <p:oleObj name="Worksheet" r:id="rId3" imgW="7677335" imgH="36291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040" y="1746478"/>
                        <a:ext cx="9467141" cy="447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7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String </a:t>
            </a:r>
            <a:r>
              <a:rPr lang="en-US" dirty="0" smtClean="0"/>
              <a:t>searching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311</TotalTime>
  <Words>62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Worksheet</vt:lpstr>
      <vt:lpstr>Technologies</vt:lpstr>
      <vt:lpstr>Parallel processing vs normal processing</vt:lpstr>
      <vt:lpstr>Time needed for simple tasks</vt:lpstr>
      <vt:lpstr>Stress testing</vt:lpstr>
      <vt:lpstr>GET Request</vt:lpstr>
      <vt:lpstr>Response time graph</vt:lpstr>
      <vt:lpstr>Common sorting algorithms</vt:lpstr>
      <vt:lpstr>Time comparison</vt:lpstr>
      <vt:lpstr>String searching algorithms</vt:lpstr>
      <vt:lpstr>Time comparison</vt:lpstr>
      <vt:lpstr>ActiveMQ</vt:lpstr>
      <vt:lpstr>Quartz</vt:lpstr>
      <vt:lpstr>Eureka</vt:lpstr>
      <vt:lpstr>Questions time 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learned</dc:title>
  <dc:creator>Victor Manoliu</dc:creator>
  <cp:lastModifiedBy>Victor Manoliu</cp:lastModifiedBy>
  <cp:revision>8</cp:revision>
  <dcterms:created xsi:type="dcterms:W3CDTF">2018-08-21T12:52:36Z</dcterms:created>
  <dcterms:modified xsi:type="dcterms:W3CDTF">2018-08-22T12:28:45Z</dcterms:modified>
</cp:coreProperties>
</file>