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4"/>
    <p:restoredTop sz="94666"/>
  </p:normalViewPr>
  <p:slideViewPr>
    <p:cSldViewPr snapToGrid="0" snapToObjects="1">
      <p:cViewPr varScale="1">
        <p:scale>
          <a:sx n="75" d="100"/>
          <a:sy n="75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802F-19FD-0A49-B2E6-22F42428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0AE3-8DB9-BA47-81EB-CA38F363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F420-058D-7641-99FF-E7762BB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87C5-AE12-8D40-B281-5295D4F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3E11-DF0B-5E46-98EF-D414574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1B01-C391-CA4D-A801-30843AC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1F48-4F51-2545-AD6D-E9FED4AE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AE06-0622-7F43-B3DE-1FA734B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5179-FF58-C043-B74B-EB3913DB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DC8B-0608-4D44-B623-DF2FBBF4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D7C04-54B4-BE49-9A71-477A152F2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678E-F2BC-9643-8699-598732EE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A52C-8EBF-3F48-98AC-9EC163FB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0F8A-F96D-8942-929A-88A77B9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D14E-61F8-5245-ADA4-ADD1D9B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AC92-6E9F-2144-9576-88398FF3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EAE2-1D8A-6240-85E1-B56DA799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BB23-98AC-EF4B-A2D7-71BC457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EF75-32B9-A641-B4EC-6648F2C1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CA1-97DF-0D46-A8A2-351284B4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5188-0BAF-B049-AC1A-563AF30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4F12-84E0-B546-828F-FF353067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96C2-08F2-7A49-9559-97B11EB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50CB-F5C1-4741-83E4-995A27F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0CE-BB9F-D14E-AEA7-E1BA268F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E0F-A757-1E40-B046-FAACAB9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90C4-E3FB-6A4A-AD50-18B43AC0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DB7E-BD85-D345-A7EE-D31DEFC7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D28A-D56C-C34A-8BC8-D18B086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7212-003D-2349-9B67-BD9EB985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1F43-6153-0944-BC0F-25837CB0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6A9-6D5F-7A42-AE5D-10D00B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BD811-61D3-7B4F-A695-74FFA1C2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6680-6CEF-0A43-95D7-F899D576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0DB9-B0B3-1F42-B35F-ADA51370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5577F-D8F2-C64F-A565-9E8F7AF2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AEF4E-1BF7-EA4D-9B0A-ECFBF3C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F8B77-6ADC-984A-8F73-492C6AF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ADE9E-6253-4340-944E-BB6273C8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EA0-D0E4-514D-9349-6FC5832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BCFC0-EA61-5C42-AE8D-3F6387EB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D15E-AFF1-C145-BDE7-88123B91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F230-0D95-9B41-A55A-BE71859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34850-38FD-324E-952C-025D666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76DE3-7499-854C-BC2C-A7A4CB3F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84CF-2FB7-4F4A-9261-D6686E6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1E63-A450-9D4F-9EB9-25D2B14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48AD-F853-884F-8CEC-2893FE1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4C04-FA28-9F45-9B40-062DB08D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65E-A131-9D4F-B85C-34DC1414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4C39-4F5D-314A-A9D7-1BBBC11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F477-9594-C64D-B716-63BE777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D94E-4A0B-3D4B-979F-9A096EE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26F0-0367-5449-863F-96AB4825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2BD-39E7-7B40-B137-9039921F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86DE-D464-BB4D-BD41-96D7F87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C43D-73F9-644E-BF4C-8A592E5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F010F-2559-7849-BA8F-C48C319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60328-293D-C047-8626-0E966731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B09E-9D53-6946-AB85-619A7F0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6156-49AC-814F-A009-0E0EF53D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9EC6-AF5C-764D-8528-FE6B8F56084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3A03-B4D1-974C-8168-2F77667F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B39-AD17-1F4F-83C3-48A4B210A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57F9-3B24-924E-AB22-BBF1924F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424656-B6B5-A046-85B3-14799BCA0BE1}"/>
              </a:ext>
            </a:extLst>
          </p:cNvPr>
          <p:cNvGrpSpPr/>
          <p:nvPr/>
        </p:nvGrpSpPr>
        <p:grpSpPr>
          <a:xfrm>
            <a:off x="2341566" y="983993"/>
            <a:ext cx="6815155" cy="4902200"/>
            <a:chOff x="800632" y="509860"/>
            <a:chExt cx="6815155" cy="4902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1A11C6-4988-634E-8971-5D637F6F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2161"/>
            <a:stretch/>
          </p:blipFill>
          <p:spPr>
            <a:xfrm>
              <a:off x="800632" y="509860"/>
              <a:ext cx="1293639" cy="4902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F81C14-870B-ED42-A68F-D4FA4B665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64" t="28951" r="20248"/>
            <a:stretch/>
          </p:blipFill>
          <p:spPr>
            <a:xfrm>
              <a:off x="2471831" y="1929089"/>
              <a:ext cx="4118044" cy="348297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92C303-37A8-9A46-9203-E500997D4D87}"/>
                </a:ext>
              </a:extLst>
            </p:cNvPr>
            <p:cNvGrpSpPr/>
            <p:nvPr/>
          </p:nvGrpSpPr>
          <p:grpSpPr>
            <a:xfrm>
              <a:off x="6760668" y="509860"/>
              <a:ext cx="855119" cy="4902200"/>
              <a:chOff x="7675061" y="509860"/>
              <a:chExt cx="855119" cy="49022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76A0B00-9885-D741-BAEA-9DECB018D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323"/>
              <a:stretch/>
            </p:blipFill>
            <p:spPr>
              <a:xfrm>
                <a:off x="7828444" y="509860"/>
                <a:ext cx="701736" cy="49022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A9F162-CE9F-8B43-AE1C-0CFA92F8B5B4}"/>
                  </a:ext>
                </a:extLst>
              </p:cNvPr>
              <p:cNvSpPr/>
              <p:nvPr/>
            </p:nvSpPr>
            <p:spPr>
              <a:xfrm>
                <a:off x="7675061" y="2347943"/>
                <a:ext cx="542740" cy="4365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36F83A-7662-F149-B367-FB2322995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303" t="39059" r="4145" b="53961"/>
            <a:stretch/>
          </p:blipFill>
          <p:spPr>
            <a:xfrm>
              <a:off x="6465698" y="2442332"/>
              <a:ext cx="837710" cy="342163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9BCC0-470E-E448-A2D5-9362D0D0A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233" y="4678188"/>
              <a:ext cx="94387" cy="176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2B1180-7B7B-404E-8684-C4F656DC44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8737" y="4678188"/>
              <a:ext cx="94387" cy="176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45517-9D84-3241-9B99-825C0746E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6636" y="4678188"/>
              <a:ext cx="94387" cy="176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003C47-58AA-4A4C-80D6-D9DCFEA46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8153" y="4678188"/>
              <a:ext cx="94387" cy="176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B8207-A6C1-A340-8C5E-1B7D84F03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581" r="10734" b="70849"/>
            <a:stretch/>
          </p:blipFill>
          <p:spPr>
            <a:xfrm>
              <a:off x="2094271" y="509860"/>
              <a:ext cx="4908264" cy="1429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89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2018-08-02T09:07:59Z</dcterms:created>
  <dcterms:modified xsi:type="dcterms:W3CDTF">2019-10-16T07:54:51Z</dcterms:modified>
</cp:coreProperties>
</file>