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9"/>
    <p:restoredTop sz="94655"/>
  </p:normalViewPr>
  <p:slideViewPr>
    <p:cSldViewPr snapToGrid="0" snapToObjects="1">
      <p:cViewPr varScale="1">
        <p:scale>
          <a:sx n="209" d="100"/>
          <a:sy n="209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802F-19FD-0A49-B2E6-22F42428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0AE3-8DB9-BA47-81EB-CA38F363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F420-058D-7641-99FF-E7762BB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87C5-AE12-8D40-B281-5295D4F8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3E11-DF0B-5E46-98EF-D4145747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1B01-C391-CA4D-A801-30843ACD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01F48-4F51-2545-AD6D-E9FED4AE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AE06-0622-7F43-B3DE-1FA734BC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5179-FF58-C043-B74B-EB3913DB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DC8B-0608-4D44-B623-DF2FBBF4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D7C04-54B4-BE49-9A71-477A152F2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678E-F2BC-9643-8699-598732EE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A52C-8EBF-3F48-98AC-9EC163FB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0F8A-F96D-8942-929A-88A77B9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D14E-61F8-5245-ADA4-ADD1D9B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AC92-6E9F-2144-9576-88398FF3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EAE2-1D8A-6240-85E1-B56DA799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BB23-98AC-EF4B-A2D7-71BC457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EF75-32B9-A641-B4EC-6648F2C1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4CA1-97DF-0D46-A8A2-351284B4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5188-0BAF-B049-AC1A-563AF304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4F12-84E0-B546-828F-FF353067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96C2-08F2-7A49-9559-97B11EB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50CB-F5C1-4741-83E4-995A27F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50CE-BB9F-D14E-AEA7-E1BA268F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0E0F-A757-1E40-B046-FAACAB9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90C4-E3FB-6A4A-AD50-18B43AC08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DB7E-BD85-D345-A7EE-D31DEFC7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D28A-D56C-C34A-8BC8-D18B086D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E7212-003D-2349-9B67-BD9EB985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1F43-6153-0944-BC0F-25837CB0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D6A9-6D5F-7A42-AE5D-10D00BBA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BD811-61D3-7B4F-A695-74FFA1C2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6680-6CEF-0A43-95D7-F899D576B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C0DB9-B0B3-1F42-B35F-ADA51370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5577F-D8F2-C64F-A565-9E8F7AF2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AEF4E-1BF7-EA4D-9B0A-ECFBF3CC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F8B77-6ADC-984A-8F73-492C6AF6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ADE9E-6253-4340-944E-BB6273C8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8EA0-D0E4-514D-9349-6FC5832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BCFC0-EA61-5C42-AE8D-3F6387EB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D15E-AFF1-C145-BDE7-88123B91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CF230-0D95-9B41-A55A-BE71859D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34850-38FD-324E-952C-025D666C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76DE3-7499-854C-BC2C-A7A4CB3F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84CF-2FB7-4F4A-9261-D6686E6A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1E63-A450-9D4F-9EB9-25D2B14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48AD-F853-884F-8CEC-2893FE1E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F4C04-FA28-9F45-9B40-062DB08D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C65E-A131-9D4F-B85C-34DC1414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4C39-4F5D-314A-A9D7-1BBBC11F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2F477-9594-C64D-B716-63BE777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D94E-4A0B-3D4B-979F-9A096EE9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926F0-0367-5449-863F-96AB48254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F2BD-39E7-7B40-B137-9039921F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86DE-D464-BB4D-BD41-96D7F871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C43D-73F9-644E-BF4C-8A592E50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F010F-2559-7849-BA8F-C48C3199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60328-293D-C047-8626-0E966731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B09E-9D53-6946-AB85-619A7F03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6156-49AC-814F-A009-0E0EF53DF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9EC6-AF5C-764D-8528-FE6B8F56084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3A03-B4D1-974C-8168-2F77667F3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B39-AD17-1F4F-83C3-48A4B210A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42707D-286F-A443-B065-29CC1D2FC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t="66667" r="7135" b="6933"/>
          <a:stretch/>
        </p:blipFill>
        <p:spPr>
          <a:xfrm>
            <a:off x="1109472" y="3041904"/>
            <a:ext cx="2865120" cy="1810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26BC21-9AF2-C34E-8B9A-4E9D138D0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t="11467" r="7135" b="60533"/>
          <a:stretch/>
        </p:blipFill>
        <p:spPr>
          <a:xfrm>
            <a:off x="1109472" y="896112"/>
            <a:ext cx="2865120" cy="19202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8C620-2B1D-5E49-8BFE-15427C1EAFC4}"/>
              </a:ext>
            </a:extLst>
          </p:cNvPr>
          <p:cNvCxnSpPr>
            <a:cxnSpLocks/>
          </p:cNvCxnSpPr>
          <p:nvPr/>
        </p:nvCxnSpPr>
        <p:spPr>
          <a:xfrm flipH="1" flipV="1">
            <a:off x="1420368" y="2788158"/>
            <a:ext cx="140208" cy="58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543970-9E0F-5A44-BC95-2DAC6375FCF1}"/>
              </a:ext>
            </a:extLst>
          </p:cNvPr>
          <p:cNvCxnSpPr>
            <a:cxnSpLocks/>
          </p:cNvCxnSpPr>
          <p:nvPr/>
        </p:nvCxnSpPr>
        <p:spPr>
          <a:xfrm flipH="1" flipV="1">
            <a:off x="1420368" y="3007614"/>
            <a:ext cx="140208" cy="58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CEA78C-7B41-B747-9D96-4DB875370B73}"/>
              </a:ext>
            </a:extLst>
          </p:cNvPr>
          <p:cNvCxnSpPr>
            <a:cxnSpLocks/>
          </p:cNvCxnSpPr>
          <p:nvPr/>
        </p:nvCxnSpPr>
        <p:spPr>
          <a:xfrm flipH="1" flipV="1">
            <a:off x="3803904" y="2785110"/>
            <a:ext cx="140208" cy="58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3CC55E-6BCF-7441-90CB-5E484486C813}"/>
              </a:ext>
            </a:extLst>
          </p:cNvPr>
          <p:cNvCxnSpPr>
            <a:cxnSpLocks/>
          </p:cNvCxnSpPr>
          <p:nvPr/>
        </p:nvCxnSpPr>
        <p:spPr>
          <a:xfrm flipH="1" flipV="1">
            <a:off x="3803904" y="3007614"/>
            <a:ext cx="140208" cy="58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D2507C5-4B85-F744-94E5-3498072BC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" t="46045" r="93851" b="44888"/>
          <a:stretch/>
        </p:blipFill>
        <p:spPr>
          <a:xfrm>
            <a:off x="1194816" y="2539746"/>
            <a:ext cx="14020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9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2018-08-02T09:07:59Z</dcterms:created>
  <dcterms:modified xsi:type="dcterms:W3CDTF">2018-08-02T09:43:49Z</dcterms:modified>
</cp:coreProperties>
</file>