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6273DF7-1570-4047-BC08-B99AB64BE23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255346" y="2750337"/>
            <a:ext cx="1171888" cy="1356442"/>
          </a:xfrm>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31286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273DF7-1570-4047-BC08-B99AB64BE23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309"/>
            <a:ext cx="1154151" cy="1090789"/>
          </a:xfrm>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277424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273DF7-1570-4047-BC08-B99AB64BE23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615"/>
            <a:ext cx="1154151" cy="1090789"/>
          </a:xfrm>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3426272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273DF7-1570-4047-BC08-B99AB64BE23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3D7820F-0129-434B-82E4-A34480E8395A}" type="slidenum">
              <a:rPr lang="es-ES" smtClean="0"/>
              <a:t>‹Nº›</a:t>
            </a:fld>
            <a:endParaRPr lang="es-E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3487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273DF7-1570-4047-BC08-B99AB64BE23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5434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D6273DF7-1570-4047-BC08-B99AB64BE236}"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981943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D6273DF7-1570-4047-BC08-B99AB64BE236}"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56093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273DF7-1570-4047-BC08-B99AB64BE23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4186762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6273DF7-1570-4047-BC08-B99AB64BE236}" type="datetimeFigureOut">
              <a:rPr lang="es-ES" smtClean="0"/>
              <a:t>30/05/2019</a:t>
            </a:fld>
            <a:endParaRPr lang="es-ES"/>
          </a:p>
        </p:txBody>
      </p:sp>
      <p:sp>
        <p:nvSpPr>
          <p:cNvPr id="5" name="Footer Placeholder 4"/>
          <p:cNvSpPr>
            <a:spLocks noGrp="1"/>
          </p:cNvSpPr>
          <p:nvPr>
            <p:ph type="ftr" sz="quarter" idx="11"/>
          </p:nvPr>
        </p:nvSpPr>
        <p:spPr>
          <a:xfrm>
            <a:off x="680321" y="5936188"/>
            <a:ext cx="6126805" cy="365125"/>
          </a:xfrm>
        </p:spPr>
        <p:txBody>
          <a:bodyPr/>
          <a:lstStyle/>
          <a:p>
            <a:endParaRPr lang="es-E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3D7820F-0129-434B-82E4-A34480E8395A}" type="slidenum">
              <a:rPr lang="es-ES" smtClean="0"/>
              <a:t>‹Nº›</a:t>
            </a:fld>
            <a:endParaRPr lang="es-ES"/>
          </a:p>
        </p:txBody>
      </p:sp>
    </p:spTree>
    <p:extLst>
      <p:ext uri="{BB962C8B-B14F-4D97-AF65-F5344CB8AC3E}">
        <p14:creationId xmlns:p14="http://schemas.microsoft.com/office/powerpoint/2010/main" val="93515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273DF7-1570-4047-BC08-B99AB64BE23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275870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273DF7-1570-4047-BC08-B99AB64BE23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729455" y="2869895"/>
            <a:ext cx="1154151" cy="1090789"/>
          </a:xfrm>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295398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6273DF7-1570-4047-BC08-B99AB64BE23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82722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6273DF7-1570-4047-BC08-B99AB64BE236}" type="datetimeFigureOut">
              <a:rPr lang="es-ES" smtClean="0"/>
              <a:t>30/05/2019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86095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273DF7-1570-4047-BC08-B99AB64BE236}"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361210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6273DF7-1570-4047-BC08-B99AB64BE236}" type="datetimeFigureOut">
              <a:rPr lang="es-ES" smtClean="0"/>
              <a:t>30/05/2019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72507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273DF7-1570-4047-BC08-B99AB64BE23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12922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273DF7-1570-4047-BC08-B99AB64BE23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D7820F-0129-434B-82E4-A34480E8395A}" type="slidenum">
              <a:rPr lang="es-ES" smtClean="0"/>
              <a:t>‹Nº›</a:t>
            </a:fld>
            <a:endParaRPr lang="es-ES"/>
          </a:p>
        </p:txBody>
      </p:sp>
    </p:spTree>
    <p:extLst>
      <p:ext uri="{BB962C8B-B14F-4D97-AF65-F5344CB8AC3E}">
        <p14:creationId xmlns:p14="http://schemas.microsoft.com/office/powerpoint/2010/main" val="242811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273DF7-1570-4047-BC08-B99AB64BE236}" type="datetimeFigureOut">
              <a:rPr lang="es-ES" smtClean="0"/>
              <a:t>30/05/2019</a:t>
            </a:fld>
            <a:endParaRPr lang="es-E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3D7820F-0129-434B-82E4-A34480E8395A}" type="slidenum">
              <a:rPr lang="es-ES" smtClean="0"/>
              <a:t>‹Nº›</a:t>
            </a:fld>
            <a:endParaRPr lang="es-ES"/>
          </a:p>
        </p:txBody>
      </p:sp>
    </p:spTree>
    <p:extLst>
      <p:ext uri="{BB962C8B-B14F-4D97-AF65-F5344CB8AC3E}">
        <p14:creationId xmlns:p14="http://schemas.microsoft.com/office/powerpoint/2010/main" val="31326784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Aplicaciones hibridas</a:t>
            </a:r>
            <a:endParaRPr lang="es-ES" dirty="0"/>
          </a:p>
        </p:txBody>
      </p:sp>
      <p:sp>
        <p:nvSpPr>
          <p:cNvPr id="3" name="Subtítulo 2"/>
          <p:cNvSpPr>
            <a:spLocks noGrp="1"/>
          </p:cNvSpPr>
          <p:nvPr>
            <p:ph type="subTitle" idx="1"/>
          </p:nvPr>
        </p:nvSpPr>
        <p:spPr/>
        <p:txBody>
          <a:bodyPr/>
          <a:lstStyle/>
          <a:p>
            <a:r>
              <a:rPr lang="es-ES" dirty="0" smtClean="0"/>
              <a:t>Apps las cuales son utilizadas para un bien </a:t>
            </a:r>
            <a:r>
              <a:rPr lang="es-ES" dirty="0" err="1" smtClean="0"/>
              <a:t>comùn</a:t>
            </a:r>
            <a:endParaRPr lang="es-ES" dirty="0"/>
          </a:p>
        </p:txBody>
      </p:sp>
    </p:spTree>
    <p:extLst>
      <p:ext uri="{BB962C8B-B14F-4D97-AF65-F5344CB8AC3E}">
        <p14:creationId xmlns:p14="http://schemas.microsoft.com/office/powerpoint/2010/main" val="5619003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SON APLICACIONES HIBRIDAS?</a:t>
            </a:r>
            <a:endParaRPr lang="es-ES" dirty="0"/>
          </a:p>
        </p:txBody>
      </p:sp>
      <p:sp>
        <p:nvSpPr>
          <p:cNvPr id="3" name="Marcador de contenido 2"/>
          <p:cNvSpPr>
            <a:spLocks noGrp="1"/>
          </p:cNvSpPr>
          <p:nvPr>
            <p:ph idx="1"/>
          </p:nvPr>
        </p:nvSpPr>
        <p:spPr/>
        <p:txBody>
          <a:bodyPr>
            <a:normAutofit lnSpcReduction="10000"/>
          </a:bodyPr>
          <a:lstStyle/>
          <a:p>
            <a:r>
              <a:rPr lang="es-ES" dirty="0"/>
              <a:t>En la actual era de la tecnología digital, donde cada vez dependemos de grandes desarrollos tecnológicos para llevar a cabo labores de la cotidianidad, cómo por ejemplo</a:t>
            </a:r>
            <a:r>
              <a:rPr lang="es-ES" dirty="0" smtClean="0"/>
              <a:t>,</a:t>
            </a:r>
            <a:r>
              <a:rPr lang="es-ES" dirty="0"/>
              <a:t> </a:t>
            </a:r>
            <a:r>
              <a:rPr lang="es-ES" dirty="0" smtClean="0"/>
              <a:t>enviar emails</a:t>
            </a:r>
            <a:r>
              <a:rPr lang="es-ES" dirty="0"/>
              <a:t> y comunicarnos con nuestros seres queridos por mensajerías instantáneas; diseñar aplicaciones para ser instaladas únicamente en un solo sistema operativo, es una inversión poco beneficiosa. ¿Por qué razón? Imagínate que necesitas responder un correo desde tu teléfono, pero la app de tu </a:t>
            </a:r>
            <a:r>
              <a:rPr lang="es-ES" dirty="0" err="1"/>
              <a:t>Webmail</a:t>
            </a:r>
            <a:r>
              <a:rPr lang="es-ES" dirty="0"/>
              <a:t> no es compatible con el sistema operativo de tu móvil, razón por la que nunca podrás enviar el mensaje. ¡Vaya sorpresa! Esto no ocurriría si este servicio se creara con </a:t>
            </a:r>
            <a:r>
              <a:rPr lang="es-ES" b="1" dirty="0" smtClean="0"/>
              <a:t>aplicaciones hibridas</a:t>
            </a:r>
            <a:r>
              <a:rPr lang="es-ES" dirty="0" smtClean="0"/>
              <a:t>.</a:t>
            </a:r>
            <a:endParaRPr lang="es-ES" dirty="0"/>
          </a:p>
        </p:txBody>
      </p:sp>
    </p:spTree>
    <p:extLst>
      <p:ext uri="{BB962C8B-B14F-4D97-AF65-F5344CB8AC3E}">
        <p14:creationId xmlns:p14="http://schemas.microsoft.com/office/powerpoint/2010/main" val="239238034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ES IONIC?</a:t>
            </a:r>
            <a:endParaRPr lang="es-ES" dirty="0"/>
          </a:p>
        </p:txBody>
      </p:sp>
      <p:sp>
        <p:nvSpPr>
          <p:cNvPr id="3" name="Marcador de contenido 2"/>
          <p:cNvSpPr>
            <a:spLocks noGrp="1"/>
          </p:cNvSpPr>
          <p:nvPr>
            <p:ph idx="1"/>
          </p:nvPr>
        </p:nvSpPr>
        <p:spPr/>
        <p:txBody>
          <a:bodyPr/>
          <a:lstStyle/>
          <a:p>
            <a:r>
              <a:rPr lang="es-ES" dirty="0"/>
              <a:t>Es un SDK de código abierto que provee herramientas y servicios para desarrollar aplicaciones móviles híbridas. Está construido por encima de </a:t>
            </a:r>
            <a:r>
              <a:rPr lang="es-ES" b="1" dirty="0" err="1"/>
              <a:t>AngularJS</a:t>
            </a:r>
            <a:r>
              <a:rPr lang="es-ES" b="1" dirty="0"/>
              <a:t> y Apache </a:t>
            </a:r>
            <a:r>
              <a:rPr lang="es-ES" b="1" dirty="0" err="1"/>
              <a:t>Cordova</a:t>
            </a:r>
            <a:r>
              <a:rPr lang="es-ES" b="1" dirty="0"/>
              <a:t> </a:t>
            </a:r>
            <a:r>
              <a:rPr lang="es-ES" dirty="0"/>
              <a:t>y se centra principalmente en el </a:t>
            </a:r>
            <a:r>
              <a:rPr lang="es-ES" i="1" dirty="0"/>
              <a:t>look and </a:t>
            </a:r>
            <a:r>
              <a:rPr lang="es-ES" i="1" dirty="0" err="1"/>
              <a:t>feel</a:t>
            </a:r>
            <a:r>
              <a:rPr lang="es-ES" dirty="0"/>
              <a:t> y la interacción con la interfaz de usuario de la aplicación, con la finalidad de </a:t>
            </a:r>
            <a:r>
              <a:rPr lang="es-ES" b="1" dirty="0"/>
              <a:t>simplificar el </a:t>
            </a:r>
            <a:r>
              <a:rPr lang="es-ES" b="1" dirty="0" err="1"/>
              <a:t>front-end</a:t>
            </a:r>
            <a:r>
              <a:rPr lang="es-ES" dirty="0"/>
              <a: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348" y="4541269"/>
            <a:ext cx="3168541" cy="1666039"/>
          </a:xfrm>
          <a:prstGeom prst="rect">
            <a:avLst/>
          </a:prstGeom>
        </p:spPr>
      </p:pic>
    </p:spTree>
    <p:extLst>
      <p:ext uri="{BB962C8B-B14F-4D97-AF65-F5344CB8AC3E}">
        <p14:creationId xmlns:p14="http://schemas.microsoft.com/office/powerpoint/2010/main" val="1278756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964101" y="945931"/>
            <a:ext cx="5310576" cy="564042"/>
          </a:xfrm>
        </p:spPr>
        <p:txBody>
          <a:bodyPr>
            <a:normAutofit fontScale="90000"/>
          </a:bodyPr>
          <a:lstStyle/>
          <a:p>
            <a:r>
              <a:rPr lang="es-ES" dirty="0"/>
              <a:t/>
            </a:r>
            <a:br>
              <a:rPr lang="es-ES" dirty="0"/>
            </a:br>
            <a:endParaRPr lang="es-ES" dirty="0"/>
          </a:p>
        </p:txBody>
      </p:sp>
      <p:sp>
        <p:nvSpPr>
          <p:cNvPr id="3" name="Marcador de contenido 2"/>
          <p:cNvSpPr>
            <a:spLocks noGrp="1"/>
          </p:cNvSpPr>
          <p:nvPr>
            <p:ph idx="1"/>
          </p:nvPr>
        </p:nvSpPr>
        <p:spPr/>
        <p:txBody>
          <a:bodyPr/>
          <a:lstStyle/>
          <a:p>
            <a:r>
              <a:rPr lang="es-ES" b="1" dirty="0" err="1"/>
              <a:t>Ionic</a:t>
            </a:r>
            <a:r>
              <a:rPr lang="es-ES" dirty="0"/>
              <a:t> es, a su vez:</a:t>
            </a:r>
          </a:p>
          <a:p>
            <a:r>
              <a:rPr lang="es-ES" b="1" dirty="0"/>
              <a:t>1.</a:t>
            </a:r>
            <a:r>
              <a:rPr lang="es-ES" dirty="0"/>
              <a:t> </a:t>
            </a:r>
            <a:r>
              <a:rPr lang="es-ES" b="1" dirty="0"/>
              <a:t>Un </a:t>
            </a:r>
            <a:r>
              <a:rPr lang="es-ES" b="1" dirty="0" err="1"/>
              <a:t>framework</a:t>
            </a:r>
            <a:r>
              <a:rPr lang="es-ES" b="1" dirty="0"/>
              <a:t> CSS</a:t>
            </a:r>
            <a:r>
              <a:rPr lang="es-ES" dirty="0"/>
              <a:t> con multitud de elementos de </a:t>
            </a:r>
            <a:r>
              <a:rPr lang="es-ES" dirty="0" err="1"/>
              <a:t>front-end</a:t>
            </a:r>
            <a:r>
              <a:rPr lang="es-ES" dirty="0"/>
              <a:t> reutilizables y personalizables, que permiten </a:t>
            </a:r>
            <a:r>
              <a:rPr lang="es-ES" b="1" dirty="0"/>
              <a:t>desarrollar una interfaz de usuario relativamente rápido</a:t>
            </a:r>
            <a:r>
              <a:rPr lang="es-ES" dirty="0"/>
              <a:t>, como por ejemplo encabezados, pies de página, botones de diferentes tamaños y estilos, listas, avatares, tarjetas, formularios, entradas, casillas de verificación, pestañas y muchos más.</a:t>
            </a:r>
          </a:p>
          <a:p>
            <a:r>
              <a:rPr lang="es-ES" dirty="0"/>
              <a:t>Ejemplo de dos componentes CSS, </a:t>
            </a:r>
            <a:r>
              <a:rPr lang="es-ES" b="1" dirty="0"/>
              <a:t>etiquetas de entrada de texto y botón</a:t>
            </a:r>
            <a:r>
              <a:rPr lang="es-ES" dirty="0"/>
              <a:t>.</a:t>
            </a:r>
          </a:p>
          <a:p>
            <a:endParaRPr lang="es-ES" dirty="0"/>
          </a:p>
        </p:txBody>
      </p:sp>
    </p:spTree>
    <p:extLst>
      <p:ext uri="{BB962C8B-B14F-4D97-AF65-F5344CB8AC3E}">
        <p14:creationId xmlns:p14="http://schemas.microsoft.com/office/powerpoint/2010/main" val="17504962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tretch>
            <a:fillRect/>
          </a:stretch>
        </p:blipFill>
        <p:spPr>
          <a:xfrm>
            <a:off x="0" y="-1"/>
            <a:ext cx="12192000" cy="7945821"/>
          </a:xfrm>
          <a:prstGeom prst="rect">
            <a:avLst/>
          </a:prstGeom>
        </p:spPr>
      </p:pic>
    </p:spTree>
    <p:extLst>
      <p:ext uri="{BB962C8B-B14F-4D97-AF65-F5344CB8AC3E}">
        <p14:creationId xmlns:p14="http://schemas.microsoft.com/office/powerpoint/2010/main" val="125853406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SITIOS WEB</a:t>
            </a:r>
            <a:endParaRPr lang="es-ES" dirty="0"/>
          </a:p>
        </p:txBody>
      </p:sp>
      <p:sp>
        <p:nvSpPr>
          <p:cNvPr id="3" name="Marcador de contenido 2"/>
          <p:cNvSpPr>
            <a:spLocks noGrp="1"/>
          </p:cNvSpPr>
          <p:nvPr>
            <p:ph idx="1"/>
          </p:nvPr>
        </p:nvSpPr>
        <p:spPr/>
        <p:txBody>
          <a:bodyPr>
            <a:normAutofit fontScale="92500"/>
          </a:bodyPr>
          <a:lstStyle/>
          <a:p>
            <a:r>
              <a:rPr lang="es-ES" b="1" dirty="0"/>
              <a:t>Un sitio web es un lugar virtual en la red que guarda contenido para que la gente tenga acceso a él, así de simple. Se conforma por varios documentos que se acomodan de manera organizada para que sea atractivo visualmente, dichos documentos se llaman páginas web. Por lo tanto, un sitio web es la compilación organizada y estructurada de un determinado número de páginas web.</a:t>
            </a:r>
          </a:p>
          <a:p>
            <a:r>
              <a:rPr lang="es-ES" b="1" dirty="0"/>
              <a:t>Las páginas web de las que se conforma el sitio deben estar desarrolladas bajo un código llamado HTML y estar alojadas a un dominio que, en palabras simples, será el lugar que hará que el sitio web pueda visualizarse en cualquier tipo de navegador web (hosting).</a:t>
            </a:r>
          </a:p>
          <a:p>
            <a:endParaRPr lang="es-ES" dirty="0"/>
          </a:p>
        </p:txBody>
      </p:sp>
    </p:spTree>
    <p:extLst>
      <p:ext uri="{BB962C8B-B14F-4D97-AF65-F5344CB8AC3E}">
        <p14:creationId xmlns:p14="http://schemas.microsoft.com/office/powerpoint/2010/main" val="357276545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CSS ¿QUE ES?</a:t>
            </a:r>
            <a:endParaRPr lang="es-ES" dirty="0"/>
          </a:p>
        </p:txBody>
      </p:sp>
      <p:sp>
        <p:nvSpPr>
          <p:cNvPr id="3" name="Marcador de contenido 2"/>
          <p:cNvSpPr>
            <a:spLocks noGrp="1"/>
          </p:cNvSpPr>
          <p:nvPr>
            <p:ph idx="1"/>
          </p:nvPr>
        </p:nvSpPr>
        <p:spPr/>
        <p:txBody>
          <a:bodyPr>
            <a:normAutofit fontScale="92500" lnSpcReduction="20000"/>
          </a:bodyPr>
          <a:lstStyle/>
          <a:p>
            <a:r>
              <a:rPr lang="es-ES" dirty="0"/>
              <a:t>Si te gusta el mundo del diseño web o tienes curiosidad por empezar en este ámbito, probablemente ya habrás escuchado el término </a:t>
            </a:r>
            <a:r>
              <a:rPr lang="es-ES" b="1" dirty="0"/>
              <a:t>CSS</a:t>
            </a:r>
            <a:r>
              <a:rPr lang="es-ES" dirty="0"/>
              <a:t>. Se trata de una tecnología utilizada para dotar de </a:t>
            </a:r>
            <a:r>
              <a:rPr lang="es-ES" b="1" dirty="0"/>
              <a:t>cualidades visuales y estéticas</a:t>
            </a:r>
            <a:r>
              <a:rPr lang="es-ES" dirty="0"/>
              <a:t> a una página web. Si nunca has tocado esta materia, comprobarás que se trata de una forma analítica, lógica y casi matemática de crear páginas web, pero gracias a ella podemos simplificar la creación de páginas y conseguir exactamente lo que buscamos.</a:t>
            </a:r>
          </a:p>
          <a:p>
            <a:r>
              <a:rPr lang="es-ES" dirty="0"/>
              <a:t>La </a:t>
            </a:r>
            <a:r>
              <a:rPr lang="es-ES" b="1" dirty="0"/>
              <a:t>curva de aprendizaje</a:t>
            </a:r>
            <a:r>
              <a:rPr lang="es-ES" dirty="0"/>
              <a:t> de CSS suele ser sencilla (</a:t>
            </a:r>
            <a:r>
              <a:rPr lang="es-ES" i="1" dirty="0"/>
              <a:t>puede ser algo compleja si nunca has programado o eres totalmente ajeno a estas temáticas</a:t>
            </a:r>
            <a:r>
              <a:rPr lang="es-ES" dirty="0"/>
              <a:t>), pero a medida que cometes errores y vas practicando, tu capacidad para escribir código CSS mejora de forma exponencial, permitiéndonos avanzar a un ritmo cada vez más veloz.</a:t>
            </a:r>
          </a:p>
          <a:p>
            <a:endParaRPr lang="es-ES" dirty="0"/>
          </a:p>
        </p:txBody>
      </p:sp>
    </p:spTree>
    <p:extLst>
      <p:ext uri="{BB962C8B-B14F-4D97-AF65-F5344CB8AC3E}">
        <p14:creationId xmlns:p14="http://schemas.microsoft.com/office/powerpoint/2010/main" val="379926272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ES" dirty="0"/>
              <a:t>Antes de comenzar, debes tener claro un concepto clave: una página web es realmente </a:t>
            </a:r>
            <a:r>
              <a:rPr lang="es-ES" b="1" dirty="0"/>
              <a:t>un documento de texto</a:t>
            </a:r>
            <a:r>
              <a:rPr lang="es-ES" dirty="0"/>
              <a:t>. En dicho documento se escribe </a:t>
            </a:r>
            <a:r>
              <a:rPr lang="es-ES" b="1" dirty="0"/>
              <a:t>código HTML</a:t>
            </a:r>
            <a:r>
              <a:rPr lang="es-ES" dirty="0"/>
              <a:t>, con el que se que crea el contenido de una web. Por otro lado, existe el </a:t>
            </a:r>
            <a:r>
              <a:rPr lang="es-ES" b="1" dirty="0"/>
              <a:t>código CSS</a:t>
            </a:r>
            <a:r>
              <a:rPr lang="es-ES" dirty="0"/>
              <a:t>, que unido al código HTML permite darle forma, color, posición (</a:t>
            </a:r>
            <a:r>
              <a:rPr lang="es-ES" i="1" dirty="0"/>
              <a:t>y otras características visuales</a:t>
            </a:r>
            <a:r>
              <a:rPr lang="es-ES" dirty="0"/>
              <a:t>) a una página.</a:t>
            </a:r>
          </a:p>
          <a:p>
            <a:r>
              <a:rPr lang="es-ES" dirty="0"/>
              <a:t>En resumen, se trata de un idioma como podría ser el inglés o el alemán, que los navegadores web como </a:t>
            </a:r>
            <a:r>
              <a:rPr lang="es-ES" b="1" dirty="0"/>
              <a:t>Chrome</a:t>
            </a:r>
            <a:r>
              <a:rPr lang="es-ES" dirty="0"/>
              <a:t> o </a:t>
            </a:r>
            <a:r>
              <a:rPr lang="es-ES" b="1" dirty="0"/>
              <a:t>Firefox</a:t>
            </a:r>
            <a:r>
              <a:rPr lang="es-ES" dirty="0"/>
              <a:t> conocen y pueden entender. Nuestro objetivo como diseñadores y programadores web es precisamente ese: aprender el idioma.</a:t>
            </a:r>
          </a:p>
          <a:p>
            <a:endParaRPr lang="es-ES" dirty="0"/>
          </a:p>
        </p:txBody>
      </p:sp>
    </p:spTree>
    <p:extLst>
      <p:ext uri="{BB962C8B-B14F-4D97-AF65-F5344CB8AC3E}">
        <p14:creationId xmlns:p14="http://schemas.microsoft.com/office/powerpoint/2010/main" val="336702993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HTML ¿QUÈ ES?</a:t>
            </a:r>
            <a:endParaRPr lang="es-ES" dirty="0"/>
          </a:p>
        </p:txBody>
      </p:sp>
      <p:sp>
        <p:nvSpPr>
          <p:cNvPr id="3" name="Marcador de contenido 2"/>
          <p:cNvSpPr>
            <a:spLocks noGrp="1"/>
          </p:cNvSpPr>
          <p:nvPr>
            <p:ph idx="1"/>
          </p:nvPr>
        </p:nvSpPr>
        <p:spPr/>
        <p:txBody>
          <a:bodyPr>
            <a:normAutofit fontScale="92500"/>
          </a:bodyPr>
          <a:lstStyle/>
          <a:p>
            <a:r>
              <a:rPr lang="es-ES" dirty="0"/>
              <a:t>HTML no es un lenguaje de programación, esto debes tenerlo muy en claro desde el principio, HTML es un lenguaje de marcado de hipertexto o “</a:t>
            </a:r>
            <a:r>
              <a:rPr lang="es-ES" dirty="0" err="1"/>
              <a:t>HyperText</a:t>
            </a:r>
            <a:r>
              <a:rPr lang="es-ES" dirty="0"/>
              <a:t> </a:t>
            </a:r>
            <a:r>
              <a:rPr lang="es-ES" dirty="0" err="1"/>
              <a:t>Markup</a:t>
            </a:r>
            <a:r>
              <a:rPr lang="es-ES" dirty="0"/>
              <a:t> </a:t>
            </a:r>
            <a:r>
              <a:rPr lang="es-ES" dirty="0" err="1"/>
              <a:t>Language</a:t>
            </a:r>
            <a:r>
              <a:rPr lang="es-ES" dirty="0"/>
              <a:t>” por el desarrollo de sus iniciales en inglés, básicamente este lenguaje se escribe en su totalidad con elementos, estos elementos están constituidos por etiquetas, contenido y atributos, que explicaremos de una manera más detallada en algunas líneas más abajo.</a:t>
            </a:r>
          </a:p>
          <a:p>
            <a:r>
              <a:rPr lang="es-ES" dirty="0"/>
              <a:t>HTML es un lenguaje que interpreta el navegador web para mostrar los sitios o aplicaciones web tal y como estamos acostumbrados. En la Imagen 1 verás cómo el navegador nos muestra un sitio web y en la Imagen 2 verás cómo se ve en lenguaje HTML.</a:t>
            </a:r>
          </a:p>
          <a:p>
            <a:pPr marL="0" indent="0">
              <a:buNone/>
            </a:pPr>
            <a:endParaRPr lang="es-ES" dirty="0"/>
          </a:p>
        </p:txBody>
      </p:sp>
    </p:spTree>
    <p:extLst>
      <p:ext uri="{BB962C8B-B14F-4D97-AF65-F5344CB8AC3E}">
        <p14:creationId xmlns:p14="http://schemas.microsoft.com/office/powerpoint/2010/main" val="363091282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24</TotalTime>
  <Words>267</Words>
  <Application>Microsoft Office PowerPoint</Application>
  <PresentationFormat>Panorámica</PresentationFormat>
  <Paragraphs>21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Trebuchet MS</vt:lpstr>
      <vt:lpstr>Berlín</vt:lpstr>
      <vt:lpstr>Aplicaciones hibridas</vt:lpstr>
      <vt:lpstr>¿Qué SON APLICACIONES HIBRIDAS?</vt:lpstr>
      <vt:lpstr>¿QUE ES IONIC?</vt:lpstr>
      <vt:lpstr> </vt:lpstr>
      <vt:lpstr>Presentación de PowerPoint</vt:lpstr>
      <vt:lpstr>SITIOS WEB</vt:lpstr>
      <vt:lpstr>CSS ¿QUE ES?</vt:lpstr>
      <vt:lpstr>Presentación de PowerPoint</vt:lpstr>
      <vt:lpstr>HTML ¿QUÈ 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dc:title>
  <dc:creator>Liceo Compu-Market</dc:creator>
  <cp:lastModifiedBy>Liceo Compu-Market</cp:lastModifiedBy>
  <cp:revision>6</cp:revision>
  <dcterms:created xsi:type="dcterms:W3CDTF">2019-05-30T13:48:33Z</dcterms:created>
  <dcterms:modified xsi:type="dcterms:W3CDTF">2019-05-30T14:13:04Z</dcterms:modified>
</cp:coreProperties>
</file>