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23.6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0 348,'246'-15,"-7"1,-182 14,0 2,86 14,-80-8,0-3,120-5,-72-3,-70 1,0-2,74-17,-73 11,-1 3,65-4,-63 10,1-2,45-8,-24 3,0 2,122 7,-69 1,2632-2,-2700-2,-1-3,62-14,40-5,-24 11,162-8,594 23,-853-4,-1-1,1-2,45-12,-39 8,57-8,218-29,-200 26,128-20,-237 39,27-4,-18 0,-11 5,1-1,-1 1,0 0,0 0,0 0,0 0,0 0,0-1,0 1,0 0,0 0,1 0,-1 0,0-1,0 1,0 0,0 0,0 0,0-1,0 1,0 0,0 0,0 0,0 0,0-1,-1 1,1 0,0 0,0 0,0 0,0-1,0 1,0 0,0 0,0 0,0 0,-1 0,1-1,0 1,0 0,0 0,0 0,-1 0,-9-6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0:06.2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1,'401'7,"-276"2,146 28,-124-1,-100-23,-1-2,2-1,-1-3,51 1,612-9,-701 0,0 0,0 0,0-1,0-1,0 1,-1-1,0 0,12-7,29-10,-28 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0:09.2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1,'102'4,"102"19,-81-8,344 51,-345-46,-34-12,1-3,101-7,-51 0,226 2,-342 1,-1 2,0 1,0 1,0 0,41 18,-38-14,0 0,1-2,48 8,74-14,-111-3,-1 2,1 1,61 11,-34-2,0-4,0-1,100-8,-44 1,469 2,-579 0,0-1,0-1,-1 1,1-2,-1 1,1-1,-1-1,0 0,0 0,-1-1,1 0,12-9,-15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0:58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0 410,'312'15,"-14"0,-250-17,63-11,24-1,125 13,140-9,215-65,-469 58,3-1,157 2,424-10,-460 1,199-26,-325 32,149 1,148 18,-168 3,493-3,-685 4,113 20,52 3,-42-25,113 6,-109 7,293-18,-137-48,-143 15,-33 7,123-14,-118 25,405-20,542 39,-1045 4,1 3,-2 5,144 37,132 14,-4-31,-205-21,46 6,501 36,8-35,-704-19,470-19,200 5,-430 16,-217-2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1:01.1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1 331,'896'15,"-8"53,-584-30,536 52,-231-75,-5-32,613-103,-1087 102,144-1,-159 9,-2-5,1-5,129-41,6 7,19-6,-105 14,254-39,-247 68,184 4,-191 13,-5-1,207 25,-355-23,415 75,-92 20,200 47,-460-132,1-4,0-2,103-8,-35 0,-44-2,178-32,-176 20,163-7,-52 28,-169-1,0 2,81 22,-81-15,327 87,-296-84,1-3,1-3,80-1,-122-10,58-11,-26 3,228-39,-160 23,202-12,389 35,-356 6,-102-20,-225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1:30.0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30,'88'1,"99"-3,-103-11,-54 7,47-2,372 7,-215 3,-227-3,0 1,-1 1,1 0,0 0,0 0,-1 1,1 0,-1 0,1 0,-1 1,0 0,0 0,0 1,0 0,-1 0,1 0,4 5,27 22,-32-28,0-1,-1 1,0 1,0-1,0 1,0-1,0 1,-1 0,0 0,0 1,0-1,0 1,-1 0,1-1,-1 1,0 0,-1 0,3 10,-2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1:36.8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0 358,'286'-14,"-37"0,-213 12,60-12,-22 2,-3 2,77-7,4 17,-94 3,0-4,0-1,-1-4,69-14,69-18,-44 11,-15 6,-35 7,-47 6,-30 5,1-1,-2-1,37-12,-39 9,1 2,0 1,0 0,0 2,27-2,118 6,-20 1,59-13,128-5,778 15,-532 3,-560-3,-1-2,1 0,0-1,34-12,-31 9,1 1,40-6,272 7,-179 8,672-3,-785 2,67 12,-53-5,57 15,-76-14,53 6,307 50,-350-56,55 4,-67-10,59 13,-43-5,0-3,79 3,-103-10,-6 0,-1 2,1 1,23 9,-22-7,0 0,31 3,29-5,97-6,-59-1,-24 2,-158 11,-568 8,475-19,-165 1,-384-4,586-3,1-4,-158-34,207 28,26 6,1 1,-1 2,-52-2,64 7,0-2,0 0,1-2,0-2,-30-11,-57-14,-215-22,217 52,16 0,-22-19,-357 19,282 17,-60 0,235-13,-1 2,1 0,0 1,0 0,0 2,0 0,1 1,-21 12,10-6,-53 17,65-26,-184 59,181-57,1-1,-1-1,-30 4,-17 4,9 7,44-14,-1 0,0 0,-16 2,-255 28,252-29,-46 12,-3 0,-9-2,-228 32,317-48,0 1,0-1,0 0,0 0,0 0,1 0,-1 0,0-1,0 1,0 0,0-1,-3-1,5 2,-1-1,1 1,0 0,0 0,-1-1,1 1,0 0,0-1,-1 1,1-1,0 1,0 0,0-1,0 1,0 0,0-1,-1 1,1-1,0 1,0 0,0-1,0 1,1-1,-1 1,0 0,0-1,0 1,0-1,0 1,0 0,1-1,-1 1,0 0,1-1,0-2,2 1,-1-1,0 1,0-1,1 1,-1 0,1 0,0 1,-1-1,1 0,0 1,6-3,30-6,-1 1,1 2,70-4,123 10,-138 2,132 0,218 3,-299 4,149 28,-107-11,-96-14,91 22,-23 6,-124-33,0-2,0-1,0-1,55-6,-6 2,-69 1,62 1,152 17,-91-4,8 1,-87-6,0-4,103-4,-65-1,-91 1,0 0,0-1,0 1,-1-1,12-3,-15 3,0 0,0 0,0 0,0 0,-1 0,1 0,0-1,-1 1,1 0,0-1,-1 0,0 1,1-1,-1 0,0 0,0 1,0-1,1-4,5-17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1:45.4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1 256,'33'0,"-1"-1,1-2,42-9,107-16,-119 20,0 3,115 6,-65 1,-76-2,157-5,-164 2,0-2,0 0,-1-2,42-16,-40 12,1 2,-1 1,41-5,98-3,63 13,-12 1,-99-11,43-2,-152 14,0 0,-1-1,1 0,0-2,-1 1,1-1,12-7,7-1,-18 8,1 0,0 0,0 2,31-2,65 6,-38 1,-1-2,101-3,-151-2,-4-2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1:51.6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0 383,'204'-2,"221"5,-271 11,36 1,368-16,-537-1,1 0,33-8,22-2,46-2,63-3,-15 4,-4-1,-41 15,-64 1,1-2,83-13,7-8,2 7,169 5,-295 9,1-2,-1-1,0-1,0-1,35-12,-5 1,0 3,114-10,-129 17,56-15,-64 12,-1 2,71-5,26 14,68-3,-115-12,-56 8,48-4,-42 8,189-13,-68-14,-87 14,0 2,122-3,-134 14,58-11,51-1,264 14,-402 1,0 1,0 1,48 14,-42-9,59 7,-36-12,-30-3,-1 1,0 2,1 0,34 11,-38-8,1-1,-1-1,49 4,73-7,-95-3,-1 1,65 11,30 3,-79-10,-51-2,1 1,-1 1,-1 0,1 0,0 2,21 11,-23-10,1-1,-1-1,1 0,0 0,1-1,-1-1,22 3,77-7,22 1,-124 2,0 0,0 1,-1 0,1 1,-1 0,16 9,7 3,-30-16,0 1,0 0,-1 0,1 0,0 0,0 0,-1 0,1 0,-1 1,1-1,-1 1,0-1,1 1,0 2,-1-4,-1 1,0 0,0-1,0 1,0 0,0 0,0-1,0 1,0 0,0 0,0-1,0 1,0 0,0-1,0 1,-1 0,1-1,0 1,-1 0,1-1,0 1,-1 0,1-1,-1 1,1-1,-1 1,-3 2,1-1,0 1,-1-1,1 0,-1 0,0-1,0 1,0-1,0 0,0 0,0 0,-5 1,-53 2,-122-6,-65-24,-98-5,252 29,0 4,-187 29,27 7,112-19,60-7,-1-4,0-4,-85-6,81-11,59 7,-52-3,-215 9,134 1,136 1,1 1,0 1,-1 1,2 1,-48 19,-4 0,51-19,-1-2,0-1,0-1,0-1,-31-3,25 2,9-1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06.8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394 111,'1340'0,"-1293"-2,55-10,34-1,-39 12,-27 2,83-11,145-7,-47 5,485-6,-495 20,583-2,-620-14,6 0,-132 14,583 17,37-4,-452-15,-197 6,-47-4,1 0,-1 1,0 0,0-1,0 1,1 0,-1 0,0 0,0 0,0 0,-1 1,1-1,0 1,0-1,-1 1,1 0,-1-1,2 4,-2-5,-1 1,0-1,0 1,0-1,0 1,0 0,1-1,-1 1,0-1,0 1,-1-1,1 1,0 0,0-1,0 1,0-1,0 1,-1-1,1 1,0-1,0 1,-1-1,1 1,0-1,-1 1,1-1,0 1,-1-1,1 0,-1 1,1-1,-1 0,1 1,-1-1,1 0,-1 0,1 1,-1-1,0 0,1 0,-1 0,1 0,-2 0,-30 6,30-6,-334 9,122-8,-913 19,1037-20,-92 1,-219-28,195 0,-288-3,394 30,-389 23,-85 80,413-65,-2-6,-1-8,-286 6,31 0,245-13,-35 7,166-17,1 2,-76 27,-24 8,96-32,-76 30,-25 32,-48 20,179-91,16-3,0 0,0 0,-1 0,1 0,0 0,0 0,0 0,0 0,0 0,-1 0,1-1,0 1,0 0,0 0,0 0,0 0,0 0,0-1,0 1,-1 0,1 0,0 0,0 0,0 0,0-1,0 1,0 0,0 0,0 0,0-1,0 1,0 0,0 0,0 0,0 0,0-1,0 1,0 0,0 0,1 0,-1 0,0-1,1 0,0-1,0 0,1 1,-1-1,1 1,-1-1,1 1,-1 0,1-1,0 1,-1 0,1 0,3-1,13-5,1 1,0 1,0 0,31-2,87-1,-105 7,446 12,4 33,-284-25,838 92,-725-76,213 40,-138-16,387 55,-686-102,106 1,89-14,-111-1,874-43,-488 33,-357 14,438-2,-955-24,221 13,-1434-228,16-114,1301 304,175 43,-1 2,0 1,-62 4,-119 5,147-7,-1 4,0 2,-90 19,143-18,13-4,-1 1,1-1,-1-1,0 0,1 0,-14-1,98-23,197-38,3 11,448-20,577 57,-728 18,-544-6,0 0,-1-2,42-9,-70 12,39-8,-25 8,-14 1,0-1,0 0,0 1,0-1,0 0,0 1,0-1,0 0,0 1,0-1,0 0,-1 0,1 1,0-1,0 0,0 0,0 1,-1-1,1 0,0 0,0 1,-1-1,1 0,0 0,0 0,-1 1,1-1,0 0,0 0,-1 0,1 0,0 0,-1 0,1 0,0 0,-1 0,1 0,-135 71,-1093 473,812-369,-530 204,802-332,-2-6,-177 24,318-64,-36 4,40-5,0 0,0 0,0 0,0 1,0-1,0-1,0 1,-1 0,1 0,0 0,0 0,0-1,0 1,0-1,0 1,0-1,0 1,0-1,0 1,0-1,1 0,-1 0,0 1,0-1,0 0,1 0,-2-2,2 3,0-1,0 0,0 1,0-1,1 1,-1-1,0 0,0 1,1-1,-1 1,0-1,1 0,-1 1,0-1,1 1,-1-1,1 1,-1-1,1 1,-1 0,1-1,0 0,12-7,0 0,1 1,-1 0,26-7,-34 11,114-39,144-30,143-10,653-57,15 56,-1059 82,3-1,117-12,-121 8,-26 3,-29 0,-180 2,14 1,-70 1,-399-2,-655 4,526 38,677-30,-185 20,6 26,300-56,-525 153,483-139,0-3,-1-2,-89 6,11-2,50-2,-15 3,-1-4,-102-1,182-10,16-1,28 1,481 24,-211-5,-63-10,472 40,-166-9,2-41,-211-2,-265 1,111-18,64-27,-152 27,43-5,82-19,-100 17,0 4,2 5,0 6,156 3,722 10,-535-1,-428 1,65 14,-30-4,86 17,-152-28,-1 0,1 1,-1-1,1 1,-1 0,1 0,-1 0,1 0,-1 1,3 1,-4-2,-1-1,1 1,-1-1,1 1,0 0,-1 0,1-1,-1 1,0 0,1 0,-1 0,1-1,-1 1,0 0,0 0,0 0,1 0,-1 0,0 0,0 1,-1 1,0-1,0 0,0 0,0 1,0-1,0 0,-1 0,1 0,-1 0,0 0,1 0,-1-1,0 1,0-1,0 1,0-1,0 1,0-1,-4 1,-11 6,1-2,-1 0,0-1,-1-1,-33 4,-93-1,118-7,-540-3,511-1,0-1,0-4,1-1,-62-21,69 18,-1 2,-91-10,-100 14,186 5,-57-9,-49-2,55 11,29 0,-110 12,112 3,-123 39,-9 3,78-27,-195 70,263-75,37-13,-1 0,0-2,0-1,-1-1,0 0,0-2,-41 2,126-20,102 0,252 9,-247 7,687-2,-699 14,-24-1,32-13,-84-1,125 13,-74 0,-43-6,-24 7,-47-8,-1-2,23 2,-28-4,0-1,0 0,0 1,17 4,-27-5,0 0,0 0,0 1,0-1,0 0,0 0,0 1,0-1,0 1,0-1,0 0,0 1,0 0,-1-1,1 1,0 0,0-1,-1 1,1 0,0 0,-1-1,1 1,-1 0,1 0,-1 0,1 0,-1 0,0 0,1 0,-1 0,0 0,0 0,0 0,0 0,1 0,-2 0,1 0,0 0,0 0,0 0,0 0,-1 0,1 0,0 0,-1 0,1 0,-1 0,0 0,-2 5,-1-2,0 1,0 0,0-1,-1 0,1 0,-1 0,0 0,0-1,-12 6,-64 25,52-24,-171 60,-405 86,395-118,-2-8,-368 3,393-35,-287-39,324 17,-211-37,7-30,305 74,-235-68,239 78,-1 3,1 1,-78 5,32 0,14 0,-98-4,164 0,0 0,0-1,0 0,-16-8,11 5,-13-4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13.8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1 277,'21'-1,"0"-1,31-8,22-1,104 8,-118 5,1-3,68-11,86-38,-162 38,78-9,-79 14,26-6,-20 3,104-4,-130 12,0-2,-1-1,1-1,39-14,50-10,-76 22,26-5,2 2,99 0,-11 10,117 4,-214 6,-1 2,89 27,65 13,-158-42,-14-1,87 4,-32-14,103 4,-166 1,0 1,-1 2,55 16,-8 0,0-3,150 15,-217-32,0 2,-1 0,24 9,32 8,43-4,64 13,-114-21,1-1,0-4,102-6,-47 0,-70-1,54-9,23-1,-77 8,94-20,-70 10,-25 9,0 2,94 4,23-1,48-25,-68 0,-102 16,1 2,66-3,131 12,-254-1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28.0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93,'400'-14,"-37"0,1347 13,-822 3,-879-2,0 0,-1-1,1 0,0-1,10-3,-17 5,0-1,0 0,0 1,0-1,0 0,0 0,0 0,0 0,-1 0,1-1,0 1,-1 0,1-1,-1 1,0-1,1 0,-1 1,0-1,0 0,0 0,0 0,-1 0,1 0,0 0,-1 0,1 0,-1-4,-1-7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16.4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1 111,'10'-1,"0"0,1-1,-1-1,0 0,14-5,17-6,59-10,1 4,1 4,144-3,676 22,-874 3,-46-5,-1-1,1 1,-1 0,1-1,0 1,-1 0,1 0,-1 0,1 0,-1 0,2 2,-3-3,1 1,-1 0,0-1,1 1,-1-1,0 1,0 0,0-1,0 1,0-1,1 1,-1 0,0-1,0 1,0 0,-1-1,1 1,0 0,0-1,0 1,0-1,-1 1,1 0,0-1,-1 1,1-1,0 1,-1-1,1 1,0-1,-2 1,-6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22.4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0 276,'55'0,"133"-3,-148 0,0-2,67-16,58-31,73-17,80 14,-276 49,1 2,0 2,51 4,64-3,-76-11,-51 6,36-1,112 7,36-2,-128-11,-59 7,37-2,366 5,-222 6,2581-3,-2759 2,-1 1,0 1,32 10,33 5,284 28,-289-32,-11-1,139 6,430-22,-641 3,1-2,0 1,-1-1,10-2,-17 3,1 0,0-1,0 1,-1 0,1 0,0 0,-1-1,1 1,0 0,0-1,-1 1,1 0,-1-1,1 1,0-1,-1 1,1-1,-1 1,1-1,-1 0,1 1,-1-1,0 0,1 1,-1-1,0 0,1 1,-1-1,0 0,0 0,0 1,0-1,0 0,0 0,0 1,0-1,0 0,0 0,0 1,0-1,0 0,-1 0,1 1,0-1,-1 0,1 1,0-1,-1 0,1 1,-1-1,1 0,-1 1,1-1,-1 1,0-1,-13-15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27.3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9208 410,'-45'2,"0"-3,0-1,0-3,1-1,-48-14,-64-35,-72-20,-99-24,282 83,-9 1,-74-11,73 16,-74-23,91 21,-1 2,1 2,-62-5,-120 7,199 7,-180 6,160-3,0 2,-75 21,-83 44,78-26,-116 23,-53 48,166-69,22-9,-71 22,80-30,-14 4,-51 19,114-36,-1-1,0-3,-1-2,-78 10,-321 40,-194 13,-259-70,443-7,317-1,-175-28,169 18,-226 7,238 8,96-4,1-1,0-2,0-1,-67-25,43 14,2 0,0 3,-1 3,0 2,-68-3,86 13,21 1,1-2,-1 0,1 0,0-2,0 0,-27-10,13 1,0 0,-1 3,0 0,-1 2,0 2,-60-3,-198 11,257-3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29.1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181,'-815'-50,"466"19,221 18,-146-35,223 39,-84-3,80 9,3-6,29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2:59.2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46,'768'0,"-746"-1,1-2,-1 0,0-2,0 0,24-9,-27 6,-2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06.1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4859 59,'-1078'-45,"321"32,475 15,126-4,-171 5,294 1,0 1,-40 13,35-9,-42 6,13-9,49-6,0 1,0 1,1 0,-1 2,1 0,0 1,-19 7,11-1,0-2,0-1,-1-2,0 0,0-1,-31 1,-164-5,101-4,-1081 3,1177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14.7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0 148,'2814'0,"-2787"-2,0-1,0-1,-1-2,29-9,47-9,-59 17,7-2,97-4,458 14,-567-3,72-13,-52 5,0 0,-15 3,66-4,391 11,-230 1,-262-1,1 0,-1-1,0 0,10-2,-1-3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17.3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0 170,'504'-2,"544"5,-609 27,-225-11,484 15,-343-33,254-4,-177-24,36-1,246 0,-375-14,-265 31,171-44,-53 10,-133 37,0 3,0 3,63 5,-4 0,367-4,-450 3,60 10,-57-5,45 0,435-6,-246-2,-228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20.7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1 113,'75'0,"575"21,-407-1,481-22,-333-43,-214 2,4-2,-141 38,-1 2,69-1,509 8,-581 0,0 2,0 1,42 12,-38-7,1-2,43 2,55 3,44 2,1828-15,-892-1,-757-28,17 1,-295 27,74 4,-144-1,0 1,-1 0,1 2,24 9,-25-8,0-1,1 0,-1-1,1-1,17 2,265-3,-147-4,447 2,-559-2,50-7,-50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27.2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0 331,'1698'0,"-1666"-2,1-2,-1-1,-1-1,52-18,-46 13,0 1,63-8,141-12,-82 4,-101 15,94-6,74 18,53-2,-196-8,157-36,-133 17,-57 13,-1 2,2 3,-1 2,62-3,20 13,-58 1,-1-4,87-11,-41-1,0 6,122 8,-82 1,2164-2,-2156 14,5 1,51 3,-209-17,67 10,-1 3,92 29,-137-35,0-1,0-2,1-2,66-1,22 1,295 44,-250-25,-119-16,664 51,676-59,-1376 2,0-1,0 0,1-1,-1 0,-1-1,24-8,-29 7,0 0,0 0,0 0,-1-1,0 0,0 0,0-1,0 0,-1 0,0-1,9-12,2-7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30.5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0 115,'1899'0,"-1863"-2,59-10,-56 6,42-2,-40 4,0-1,-1-2,55-18,7 0,-35 15,1 3,-1 3,92 7,-36-1,506-2,-605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31.0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1 223,'4028'0,"-3997"-2,0-1,0-2,48-13,-45 9,-1 2,55-5,30 13,26-2,-78-12,-49 9,0 0,20-1,-4 1,38-9,-12 2,-51 9,-1 0,0-1,0 1,0-2,0 1,0-1,0 1,-1-2,0 1,0-1,0 0,0 0,-1-1,0 1,0-1,-1-1,6-7,8-14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45.1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0 330,'1061'0,"-1006"-3,-1-2,83-19,-16 1,5 0,-75 12,0 2,91-4,-60 12,103-13,-32 6,-46 4,-15-8,19-1,473 10,-301 5,-231-2,0-3,53-10,-41 1,-8 1,0 3,70-2,-7 12,101-3,-114-12,19-1,133 15,66-2,-221-12,-67 7,44-2,-39 5,-1-3,55-12,-52 8,79-7,246 15,-177 4,515-2,-703 0,38 4,-39-4,-1 0,1 0,-1 1,1-1,-1 1,1-1,-1 1,0 0,1-1,-1 1,0 0,0 0,0 0,0 0,1 0,-1 0,-1 0,1 1,0-1,0 0,0 0,-1 1,1-1,0 2,0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3:47.3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1,'879'17,"67"48,-347-13,-240-23,-243-17,131 6,1303-19,-1505-1,69-13,-17 2,80-11,-3-6,-149 25,48-17,-1 0,58-9,-127 31,0-1,0 0,0 1,0-1,-1 0,1-1,0 1,0-1,3-2,-1-2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22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1 167,'69'-4,"0"-3,114-27,-60 10,28 3,-1 7,236 7,-368 6,0 0,-1-1,26-7,-23 4,-1 2,27-2,-15 2,40-7,-38 4,35-2,478 6,-277 4,-111-3,175 3,-241 7,110 24,1 2,-96-29,-72-6,65 10,-15 1,0-4,154-7,-99-2,16 4,167-5,-244-6,147-36,-122 21,-83 20,18-5,0 1,0 3,45-1,297 7,-357-1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25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1,'86'0,"0"4,136 24,287 88,-410-84,-78-24,0 0,1-1,-1-2,2 0,43 3,399-10,-436 0,-1-1,1-1,48-15,-42 10,61-8,71-10,-116 16,0 3,63-3,383 12,-470-2,0-2,32-7,-29 5,45-3,68-6,14 0,-106 9,-33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27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30,'903'0,"-882"-2,-1 0,36-8,-33 5,38-3,369 5,-222 6,-154-3,-30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39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3,'151'-1,"36"-1,222 27,-165 6,297 0,-125-30,-3 32,-305-22,-56-6,99 21,517 127,-235-63,-296-59,38 6,216 17,156-30,5-24,-283-1,64 2,313-4,-201-24,-203 13,51 0,-120 15,142-2,-121-26,-169 23,28-6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42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1 193,'413'-36,"-219"12,945-29,-801 83,31 1,590-31,-408-2,327 2,-841-3,0-1,-1-1,1-3,48-15,56-12,-50 19,-6 0,1 3,123-3,254 18,-440-2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46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1 220,'193'-11,"-45"0,800 9,-637 28,126 1,611-29,-1016 0,1-2,-1-1,-1-1,53-18,-48 12,0 3,74-11,-62 17,-23 3,1-2,-1-1,0-1,36-11,-32 7,-1 1,2 1,-1 1,39 0,122 6,-77 2,1-2,144-3,-139-11,48-2,582 16,-648 4,175 32,-173-20,165 7,-184-22,168-6,-197-4,78-20,-78 15,-12 3,0-2,-1-1,41-21,-71 30,1 0,0 0,0 2,0-1,1 2,-1-1,0 2,21 1,25-2,-56 1,0 0,0-1,0 0,0 1,0-1,0 0,0 0,0 0,0-1,0 1,4-4,5-7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48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2401 2,'-245'5,"-1"10,-349 68,522-70,-130 8,159-20,-1-2,0-3,1-1,-53-13,-16-12,68 15,-1 3,0 2,-81-7,7 4,79 6,-53 0,-14 8,85-1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41.2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1 201,'182'-6,"0"-8,260-54,-372 57,118-4,72 16,-87 2,4094-3,-4049-17,-116 6,-14-1,-46 5,50-1,852 7,-451 3,1390-2,-1715 14,-15 0,-111-14,306-2,-337 1,-1-1,1-1,-1 0,1 0,-1-1,0 0,-1-1,1 0,-1 0,10-8,-19 13,23-14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53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1 140,'163'0,"280"3,-3 31,182 45,-133-24,93 13,-136-20,-130-17,-181-21,166-8,-138-4,1020 2,-1121-3,65-11,-58 4,56-7,126-34,-214 42,-4-1,1 2,0 2,46-4,14 2,177-39,-187 30,44-1,-51 9,-5-2,70-20,-73 14,-39 11,0-2,30-11,-32 8,1 1,0 1,1 1,0 2,0 1,0 1,40 1,763 5,-804-4,-1-1,29-6,40-4,-20 6,91-21,-120 19,17 1,1 3,115 5,-79 2,1153-2,-1107 5,234 36,137 60,-123-21,-327-69,106 1,70-14,-71-1,300 3,-433 4,-25 3,-16-6,0-1,0 1,0-1,0 0,0 1,0-1,0 1,-1-1,1 1,0-1,0 1,0-1,0 0,-1 1,1-1,0 0,0 1,-1-1,1 1,0-1,-1 0,1 0,0 1,-1-1,1 0,-1 0,1 1,0-1,-1 0,1 0,-1 0,1 0,-1 1,1-1,-1 0,-15 7,-1-1,1 0,-26 5,-2 1,-368 122,-61 19,370-126,-1-5,-180 15,199-33,1-4,-1-4,1-3,0-4,-129-35,84 7,1-5,3-6,-215-118,285 135,1-3,-60-50,44 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55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1,'506'10,"-6"39,417 156,-652-138,-180-45,183 40,-208-52,0-2,92 0,-59-8,119-5,-210 5,1 0,0-1,0 1,0-1,0 0,-1 0,1 0,0 0,-1 0,1-1,-1 1,5-4,3-6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4:57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1 302,'16'-1,"1"0,-1-2,28-6,-12 1,108-24,103-20,-101 27,266-10,-346 35,122-3,-148 0,1-2,70-17,-78 15,0 2,0 1,1 2,56 1,29-1,-94-1,-1-1,0 0,0-2,0 0,-1-2,0 0,35-20,-32 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5:11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11412 494,'-24'-1,"1"-1,-1-2,-25-6,-11-1,-246-52,131 25,-414-32,257 40,46 6,149 14,-104 3,58 3,129-1,-74-17,77 11,-89-6,-330 16,224 3,198 1,1 1,-71 17,66-10,-88 6,-348-15,236-5,-1898 3,2088-3,1-2,-104-25,146 27,-148-21,104 17,-105-26,123 22,0 2,0 2,-60-1,-140 9,97 2,-4-2,-189-3,297-3,-77-17,80 12,-1 3,-44-3,-82-4,-45-1,193 15,-143 3,133 0,0 0,0 3,-38 11,33-8,-57 7,-22 6,42-3,11-3,-71 28,95-31,-1-1,-1-3,-77 10,-15 3,-48 10,137-25,0-3,0-1,-83-5,32 0,7 0,-100 4,182-1,1-1,0 1,0 0,0 0,0 0,0 0,0 1,0-1,-3 3,-10 4,40-21,150-13,-128 19,0 3,1 1,79 5,-28 1,703-4,-762 3,53 9,9 1,-55-9,-1 3,84 20,70 31,-169-49,1-1,61 5,-55-9,56 14,-7 3,152 16,-65-10,-111-15,1-2,66 1,-42-7,141 23,-72 11,-1 0,113 28,-176-42,-56-16,0 3,40 16,-35-11,52 13,-53-18,55 23,-55-19,-1-1,2-3,79 10,-41-7,-18-2,2 2,0-4,97 4,-116-14,1 3,74 11,-27 4,1-5,140 0,-155-11,-34 1,0-2,0-2,1-2,73-16,-8-8,-63 18,1-3,68-28,537-226,-293 178,-327 82,240-63,-234 61,-16 3,-1 1,1 1,33-1,-32 5,13 0,70-9,141-16,-123 16,507-3,-398 14,229-2,-419-2,58-10,-56 6,51-2,144 9,-215-1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5:34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44,'255'-2,"279"5,-332 13,-108-7,-4 3,166 45,-126-24,-110-29,19 6,0-1,1-3,67 3,1218-11,-865 2,-283-16,-93 6,8-1,169-9,-182 22,91-3,-104-12,-50 9,1 0,21-1,329 2,-189 6,1178-3,-1332-2,-1 0,0-2,0 0,38-13,-12 3,-11 7,1 2,-1 1,1 2,67 6,-15-2,1 0,118-4,-205 1,0 1,0-1,0 0,0 0,0-1,0 1,-1-1,1 0,0-1,-1 1,0-1,1 0,-1 0,0 0,0 0,-1-1,1 0,-1 1,4-6,3-10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6:02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3,'441'0,"-408"2,1 2,-1 1,47 13,-46-10,1 0,69 4,-7-13,50 1,-81 13,-49-8,1-2,19 2,320-2,-185-5,-52 4,131-5,-143-13,-51 6,2-2,-37 6,0 2,38-2,48 6,-55 2,1-3,71-10,-15-2,1 5,149 9,-96 1,1992-2,-2133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1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24575,'-5'0'0,"0"0"0,0 1 0,0-1 0,0 1 0,1 0 0,-1 0 0,0 1 0,1-1 0,-1 1 0,1 0 0,-7 4 0,3 0 0,0 0 0,0 1 0,1 0 0,-10 12 0,7-8 0,1 0 0,0 1 0,0 0 0,1 0 0,0 1 0,2 0 0,-1 1 0,-5 17 0,-3 16 0,-19 65 0,31-101 0,1 0 0,1 1 0,-1-1 0,2 0 0,0 1 0,0-1 0,4 21 0,-3-29 0,-1 0 0,1 0 0,0-1 0,0 1 0,0 0 0,1 0 0,-1 0 0,1-1 0,-1 1 0,1-1 0,0 1 0,0-1 0,0 0 0,0 1 0,1-1 0,-1 0 0,0-1 0,1 1 0,0 0 0,3 1 0,-1-1 0,0-1 0,0 1 0,0-1 0,0 0 0,0 0 0,1-1 0,-1 0 0,0 0 0,0 0 0,1 0 0,5-2 0,1-1 0,1 0 0,0 0 0,-1-2 0,0 0 0,0 0 0,0-1 0,0 0 0,20-16 0,-23 15 0,-1 0 0,0-1 0,0 0 0,-1 0 0,0-1 0,0 0 0,-1 0 0,10-20 0,-14 24 0,0-1 0,0 1 0,-1-1 0,0 0 0,0 0 0,0 1 0,-1-1 0,0 0 0,0 0 0,-1 0 0,1 0 0,-1 1 0,0-1 0,-1 0 0,1 1 0,-1-1 0,0 1 0,-5-9 0,-28-38 0,28 44 0,1-1 0,0 0 0,0-1 0,1 1 0,-6-14 0,18 40 0,1 0 0,12 20 0,-11-23 0,-1 0 0,0 0 0,-1 0 0,-1 1 0,-1 0 0,0 1 0,0-1 0,2 23 0,-7 135 0,-2-73 0,1-83 0,-1 1 0,-1-1 0,0 0 0,-1 0 0,-12 32 0,2-9 0,6 1 0,7-34 0,0 0 0,0 0 0,-1 0 0,0 0 0,-5 11 0,6-16 0,0 0 0,-1 1 0,1-1 0,-1 0 0,0 0 0,0 0 0,0-1 0,0 1 0,0 0 0,0-1 0,0 1 0,0-1 0,-1 0 0,1 0 0,0 0 0,-1 0 0,1 0 0,-1 0 0,-4 0 0,-13 2 0,-1-1 0,0 0 0,1-2 0,-1-1 0,1 0 0,-1-1 0,-21-6 0,32 4 0,1 0 0,-1-1 0,1 0 0,1-1 0,-1 0 0,1 0 0,0-1 0,0 0 0,1 0 0,0-1 0,0 0 0,1 0 0,0 0 0,-8-16 0,9 10-1365,6 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24575,'3'49'0,"12"71"0,-4-42 0,-11-75 0,1 0 0,-1 0 0,1 0 0,0 0 0,0 0 0,0 0 0,1 0 0,-1 0 0,1 0 0,-1 0 0,1-1 0,0 1 0,0 0 0,0-1 0,5 4 0,-2-2 0,0-1 0,0 0 0,0 0 0,0 0 0,0-1 0,1 0 0,-1 0 0,8 1 0,9 1 0,0-1 0,1-1 0,35-2 0,-46 0 0,-5 0 24,-1-1 0,1 1 0,-1-1 0,13-3 0,-17 3-111,0 1-1,0-1 1,0 0 0,0 0-1,0-1 1,0 1 0,0 0-1,0-1 1,0 1-1,0-1 1,-1 1 0,1-1-1,-1 0 1,1 0 0,-1 0-1,3-4 1,2-11-6739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1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24575,'-9'1'0,"0"0"0,0 0 0,0 1 0,0 0 0,1 1 0,-1 0 0,-8 4 0,-55 30 0,71-36 0,-32 17 0,0 2 0,1 1 0,-42 37 0,66-50 0,-1 0 0,2 1 0,-1 0 0,1 0 0,0 0 0,1 1 0,0 0 0,1 0 0,0 0 0,1 1 0,0 0 0,0 0 0,1 0 0,1 0 0,-3 23 0,4-28 0,1 1 0,0-1 0,0 1 0,0-1 0,1 1 0,0-1 0,0 0 0,1 0 0,-1 1 0,2-1 0,-1 0 0,0 0 0,1-1 0,0 1 0,1-1 0,-1 1 0,1-1 0,0 0 0,0 0 0,1 0 0,-1-1 0,1 0 0,0 0 0,0 0 0,0 0 0,1-1 0,0 0 0,-1 0 0,1 0 0,0-1 0,0 0 0,0 0 0,1-1 0,-1 1 0,12 0 0,75 2 0,-83-4 0,1-1 0,-1 0 0,0-1 0,0 0 0,0 0 0,0-1 0,10-4 0,-17 5 0,-1 0 0,1 0 0,0 0 0,0 0 0,-1-1 0,1 1 0,-1-1 0,0 0 0,1 1 0,-1-1 0,-1 0 0,1 0 0,0 0 0,-1-1 0,0 1 0,1 0 0,-1-1 0,0 1 0,-1 0 0,2-7 0,-1-8 0,0 0 0,-2-34 0,0 27 0,-3-161 0,4 186 0,0 0 0,0 0 0,1 0 0,-1 0 0,0 1 0,0-1 0,0 0 0,0 0 0,0 0 0,0 0 0,0 0 0,0 0 0,0 0 0,0 0 0,0 0 0,1 0 0,-1 0 0,0 0 0,0 0 0,0 0 0,0 0 0,0 0 0,0 0 0,0 0 0,0 0 0,0-1 0,0 1 0,0 0 0,1 0 0,-1 0 0,0 0 0,0 0 0,0 0 0,0 0 0,0 0 0,0 0 0,0 0 0,0 0 0,0 0 0,0 0 0,0 0 0,0 0 0,0-1 0,0 1 0,0 0 0,0 0 0,0 0 0,0 0 0,0 0 0,0 0 0,0 0 0,0 0 0,0 0 0,0 0 0,0-1 0,0 1 0,0 0 0,0 0 0,0 0 0,0 0 0,0 0 0,0 0 0,0 0 0,7 10 0,4 14 0,8 26 0,-2 1 0,-2 0 0,-3 1 0,-2 0 0,-3 1 0,-1 0 0,-3 84 0,-4-175-1365,1 16-5461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24575,'0'-3'0,"1"1"0,-1-1 0,1 1 0,0 0 0,0-1 0,0 1 0,0 0 0,0 0 0,0 0 0,1 0 0,-1 0 0,1 0 0,1-1 0,27-28 0,-18 20 0,-9 8 0,1 0 0,-1 0 0,1 0 0,0 0 0,0 0 0,0 1 0,0 0 0,0 0 0,0 0 0,1 0 0,-1 0 0,1 1 0,-1 0 0,1 0 0,0 0 0,-1 1 0,1 0 0,0-1 0,0 2 0,-1-1 0,1 0 0,0 1 0,-1 0 0,1 0 0,-1 1 0,1-1 0,-1 1 0,1 0 0,-1 0 0,0 0 0,0 1 0,0-1 0,0 1 0,0 0 0,-1 0 0,1 0 0,-1 1 0,0-1 0,0 1 0,0 0 0,-1 0 0,1 0 0,-1 0 0,0 0 0,0 1 0,2 6 0,-1 2 0,0-1 0,-1 1 0,-1-1 0,0 1 0,-1 0 0,0 0 0,-1 0 0,0-1 0,-1 1 0,0-1 0,-1 1 0,-1-1 0,0 0 0,0 0 0,-1 0 0,-1 0 0,0-1 0,-1 0 0,0-1 0,-14 18 0,-83 107-1365,94-122-5461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45.2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1,'835'0,"-632"13,-26 0,338 23,-380-22,1-5,139-11,-91 0,883 2,-1021-2,55-10,37-2,280 14,-195 1,-186-3,57-10,14-1,346 11,-234 4,1041-2,-1258 0,2 0,0 1,0-1,1-1,-1 1,0-1,0 0,0 0,0 0,0 0,-1-1,1 0,8-5,0-4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3 331 24575,'0'232'0,"-1"-289"0,0 20 0,1 0 0,2 0 0,8-51 0,1 41 0,18-51 0,-23 83 0,0 0 0,1 0 0,0 1 0,1 0 0,1 1 0,0-1 0,15-15 0,-21 26 0,0 0 0,1 0 0,0 0 0,0 1 0,-1-1 0,1 1 0,1 0 0,-1 0 0,0 0 0,0 0 0,1 1 0,-1 0 0,1 0 0,-1 0 0,1 0 0,0 1 0,-1 0 0,1 0 0,0 0 0,-1 1 0,1-1 0,-1 1 0,1 0 0,-1 0 0,1 1 0,-1-1 0,0 1 0,0 0 0,1 0 0,-1 0 0,-1 1 0,1 0 0,0 0 0,-1-1 0,1 2 0,-1-1 0,0 0 0,0 1 0,0 0 0,0-1 0,2 6 0,0 2 0,0 0 0,-1 0 0,0 0 0,0 1 0,-2-1 0,4 24 0,-4-2 0,-2 37 0,1 26 0,0-85 0,0-1 0,1 0 0,0 0 0,1 0 0,8 17 0,-9-26 0,0-8 0,0-9 0,-4-71 0,0 63 0,2-1 0,0 0 0,1 0 0,6-33 0,-5 52 0,0-1 0,1 1 0,-1 0 0,1 0 0,0 0 0,1 1 0,-1-1 0,1 1 0,0 0 0,1 0 0,-1 0 0,1 0 0,0 1 0,0 0 0,0 0 0,1 0 0,10-5 0,-13 7 0,1 1 0,-1-1 0,1 1 0,0 0 0,-1 0 0,1 1 0,0-1 0,0 1 0,-1-1 0,1 1 0,0 0 0,0 1 0,-1-1 0,1 1 0,0-1 0,0 1 0,-1 0 0,1 1 0,-1-1 0,1 0 0,-1 1 0,0 0 0,1 0 0,-1 0 0,0 0 0,0 1 0,0-1 0,-1 1 0,1 0 0,-1-1 0,5 7 0,0 2 0,-1 1 0,0-1 0,7 21 0,15 26 0,-21-44 0,0 0 0,-1 0 0,-1 0 0,0 0 0,-1 1 0,0 0 0,-1 0 0,2 29 0,-1-21-1365,2-5-5461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52 24575,'-3'-1'0,"0"0"0,0 0 0,0 0 0,0 0 0,0-1 0,0 0 0,0 1 0,1-1 0,-1 0 0,1 0 0,-5-4 0,-19-13 0,18 17 0,1-1 0,-1 2 0,0-1 0,0 1 0,-1 0 0,1 1 0,0 0 0,0 0 0,0 1 0,0 0 0,-11 2 0,5 1 0,-1 0 0,1 1 0,-1 0 0,2 1 0,-18 9 0,23-9 0,-1 1 0,1-1 0,0 1 0,0 1 0,1-1 0,0 1 0,1 1 0,-1-1 0,2 1 0,-1 0 0,1 1 0,0-1 0,1 1 0,0 0 0,1 0 0,0 0 0,1 0 0,0 1 0,0-1 0,0 14 0,3-22 0,-1 1 0,0 0 0,1-1 0,0 1 0,-1 0 0,1-1 0,0 1 0,1-1 0,-1 1 0,0-1 0,1 0 0,-1 1 0,1-1 0,-1 0 0,1 0 0,0 0 0,0 0 0,0 0 0,0-1 0,1 1 0,-1-1 0,0 1 0,1-1 0,-1 0 0,1 0 0,-1 0 0,1 0 0,-1 0 0,1 0 0,0-1 0,4 1 0,11 1 0,0-1 0,-1 0 0,35-4 0,-24 1 0,-11 1 0,-1 1 0,-1 0 0,1-2 0,0 0 0,27-7 0,-39 8 0,0-1 0,-1 1 0,1-1 0,0 0 0,-1 0 0,1 0 0,-1-1 0,1 1 0,-1-1 0,0 0 0,0 0 0,-1 0 0,1 0 0,0 0 0,-1-1 0,0 1 0,0-1 0,0 0 0,0 1 0,-1-1 0,1 0 0,-1 0 0,1-6 0,0-3 0,0 1 0,-1-1 0,-1-14 0,2 44 0,0 1 0,1-1 0,0 0 0,1-1 0,1 1 0,1-1 0,1 0 0,0 0 0,1 0 0,11 17 0,15 21-1365,-28-45-5461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2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16 24575,'-6'1'0,"1"-1"0,-1 1 0,1 0 0,-1 0 0,1 1 0,0-1 0,0 1 0,0 0 0,0 1 0,0-1 0,0 1 0,1 0 0,-1 0 0,1 1 0,0-1 0,0 1 0,0 0 0,0 0 0,-4 7 0,3-4 0,0 1 0,0-1 0,1 1 0,0 0 0,1 1 0,0-1 0,0 0 0,1 1 0,0 0 0,0-1 0,0 12 0,0 53 0,8 75 0,-6-144 0,0-1 0,1 1 0,-1-1 0,1 1 0,0-1 0,0 1 0,0-1 0,1 1 0,-1-1 0,1 0 0,0 0 0,0 0 0,0 0 0,0 0 0,1 0 0,-1 0 0,1-1 0,0 1 0,-1-1 0,1 0 0,0 0 0,0 0 0,1 0 0,-1 0 0,0-1 0,1 1 0,-1-1 0,1 0 0,3 0 0,10 2 0,0-1 0,0 0 0,0-2 0,35-2 0,-23 0 0,-24 2 0,-1 0 0,0 0 0,1-1 0,-1 1 0,0-1 0,0 0 0,0 0 0,1-1 0,-1 1 0,0-1 0,-1 0 0,1 0 0,6-4 0,-8 3 0,0 1 0,1-1 0,-1 0 0,0 0 0,0 0 0,-1-1 0,1 1 0,-1 0 0,1-1 0,-1 1 0,0-1 0,0 1 0,-1-1 0,1 1 0,-1-1 0,0-6 0,2-36 0,-9-75 0,7 118 0,-1 0 0,0-1 0,0 1 0,0 0 0,0 0 0,-1 0 0,1 0 0,-1 0 0,1 0 0,-1 0 0,0 1 0,0-1 0,-1 1 0,1-1 0,-4-2 0,-5-4 0,0 1 0,-20-10 0,-19-14 0,29 15 41,0 1 0,-35-19-1,-9-6-1527,51 31-5339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26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6:47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0 190,'59'-4,"0"-1,95-23,-70 12,55-12,-115 22,37-14,-43 14,0 0,1 0,-1 2,24-3,95 6,-98 3,0-2,-1-2,56-9,-57 5,2 2,69 0,5 1,-53-10,-52 11,1-1,-1 1,0 0,1 1,-1 0,1 1,-1-1,1 2,13 1,-5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6:53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0 440,'1561'0,"-1537"-2,0-1,-1-1,1-1,40-13,-28 6,-12 3,1 1,0 1,1 1,0 1,33-1,469 6,-227 2,-216-1,99-3,-155-1,-1-2,50-14,-43 9,38-5,36 0,159 1,796 15,-875-14,-45 1,90-6,-87 5,68-15,-23 3,-18-2,-106 15,88-5,-92 15,156-12,-63-14,-91 14,0 3,89-4,11 2,5 0,-95 12,159 4,-113 10,26 1,576-13,-348-3,-317 3,-1 3,0 2,-1 2,0 3,104 34,-34-12,-93-26,1 1,57 23,91 45,-169-71,0-1,0-1,1 0,0-1,-1-1,1 0,0-1,17-1,43 1,-75 0,1 0,-1 0,1 0,-1 0,0-1,1 1,-1 0,1 0,-1 0,1 0,-1 0,0 0,1 1,-1-1,1 0,-1 0,1 0,-1 0,0 0,1 1,-1-1,1 0,-1 0,0 1,1-1,-1 0,0 1,1-1,-1 0,0 1,0-1,1 0,-1 1,0-1,0 0,0 1,0-1,1 1,-1-1,0 1,0-1,0 0,0 1,0-1,0 1,0 0,-1 0,0 1,0-1,0 0,0 1,0-1,-1 0,1 0,0 0,-1 0,1 0,-1 0,-1 1,-55 23,-107 33,157-56,-651 152,560-138,-166 6,-102-24,142-1,180 1,-1-3,-76-17,44 7,-2 6,-1 3,-133 7,80 2,-247-3,358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6:56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1,'192'8,"220"39,-225-21,243 3,-284-28,166-5,-205-9,-70 7,55-2,-70 6,0 0,30-7,-29 4,47-4,-53 9,-33 0,-12 0,-199 8,-339 57,491-57,1-3,-95-7,48 0,-452 2,550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6:59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0 140,'1532'0,"-1351"-14,-7 0,-150 13,279-14,-185 7,-42 4,-61 1,0 0,0-1,0 0,-1-1,1-1,17-9,-17 7,0 1,1 1,-1 0,1 2,22-5,50 5,-64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16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1,'1832'0,"-1569"14,4 0,1203-15,-1306 15,-26-1,179-13,31 2,-189 10,52 2,797-12,-515-4,-460 4,57 10,-54-6,43 2,-61-8,-10 0,-1-1,0 1,1 1,-1-1,0 1,0 1,0-1,0 1,0 0,0 1,0 0,7 4,-2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19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1 138,'1434'0,"-1407"-2,0-1,0-1,-1-2,1-1,-1 0,48-23,-55 24,0 1,0 1,1 1,0 0,-1 2,1 0,25 2,46-2,-73-2,0 0,19-6,2-1,-33 9,0-1,0 0,-1 0,1 0,-1-1,7-3,5-7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54.5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56,'211'-14,"-125"6,51-5,200-7,616 21,-506-2,-23 29,-51-1,-220-25,212 12,-206-6,-47-4,-10 9,-63-7,53 2,54 5,-98-6,58 0,1314-8,-1406 1,0-1,0 0,0-1,-1-1,1 0,-1-1,22-8,-18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24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0 494,'440'-22,"0"-25,-81 8,678-46,-556 19,-237 25,109-3,-94 14,-215 24,62-9,153 0,-193 12,0-2,94-21,-157 26,181-24,-65 10,-10 4,178 8,-138 4,61-3,240 3,-210 24,-6 1,455-6,-334-12,-35 8,-151-7,255 40,-287-30,-32-10,170-7,-144-5,-126 2,1 0,0 1,-1 0,1-1,0 2,-1-1,1 1,-1-1,6 4,-9-4,-1 0,1 0,-1 0,0 0,0 0,1 0,-1 0,0 1,0-1,0 0,0 1,0-1,-1 1,1-1,0 1,-1-1,1 1,-1 0,1-1,-1 1,0 0,0-1,1 1,-1 0,-1-1,1 1,0 0,0-1,0 1,-1 0,1-1,-1 1,0-1,1 1,-2 1,-1 2,0-1,0 1,0-1,0 0,-1 0,1 0,-1 0,0-1,0 0,-1 1,-8 4,-2 0,0-1,-24 9,3-5,-40 6,-15 5,14-3,-135 15,159-28,-473 37,397-42,-698-5,564-9,-59-1,-476 14,364 1,352 1,-96 16,-81 26,125-20,-443 62,452-75,0-5,-208-16,175-4,-275 11,349 16,68-9,1-1,-1 0,0-2,0 1,0-2,0 0,-21-3,19-3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31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1 657,'160'-42,"-80"24,647-132,-500 118,292-5,452 39,-344 2,-500-4,324-4,-1-29,452-59,-66 56,-691 36,223-29,-192 0,148-18,-149 38,37-4,-129 2,147-13,288-22,-434 38,152 6,84 29,24 34,-6 28,-204-53,93 19,110 33,-125-27,30 10,-234-69,0 1,-1 0,1 1,-1 0,0 0,0 0,0 1,7 6,-13-10,0 1,0-1,0 0,0 0,0 1,0-1,-1 1,1-1,0 1,-1-1,1 1,-1-1,1 1,-1-1,0 1,0 0,0-1,0 4,-1-3,1 1,-1-1,0 1,0-1,-1 0,1 1,0-1,-1 0,1 0,-1 0,0 0,0 0,0 0,0-1,-4 3,-5 4,-1-1,0 0,-1-1,0-1,0 0,0-1,-22 5,-103 11,119-18,-181 12,-210-12,92-31,2-26,10 2,125 27,-247-5,278 30,-459 9,308 15,-119 4,-192 4,354 2,-90 8,16-36,-181 15,-275 43,334-19,140-9,-144 33,83-9,221-48,-170-10,148-4,-360 3,505 2,1 2,0 0,0 2,-33 11,41-9,-38 18,40-16,0-1,-24 7,20-9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37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3,'1042'-1,"1155"3,-1386 32,-6 34,-329-25,59-20,-4-25,-162-1,-301 3,86 1,225-28,-64-4,-68 5,-40 1,18-1,-115 11,134-2,-29 17,275 3,-293 10,30 1,-205-14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46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56 138,'317'-1,"355"3,-404 12,390 69,-527-56,-69-13,1-3,109 6,692-20,-832 1,0-1,-1-2,1-2,-1-1,30-11,-15 4,52-8,45 1,137-28,-179 26,235-46,-185 47,-83 11,1 3,78-1,1695 13,-1008-4,-810 3,1 1,-1 1,0 1,0 2,43 17,-30-10,40 8,-63-18,0 1,24 11,-25-10,0-1,-1 0,18 4,136 33,-114-28,-49-14,0 1,0 0,0 1,0-1,0 1,0-1,0 1,-1 0,1 0,0 0,-1 0,0 1,1-1,1 3,-3-4,-1 1,1-1,-1 0,1 0,-1 1,1-1,-1 0,0 1,0-1,0 0,0 1,0-1,0 0,0 1,0-1,0 1,0-1,-1 0,1 0,-1 1,1-1,-1 0,1 0,-1 1,0-1,0 0,1 0,-1 0,0 0,0 0,0 0,0 0,0 0,0-1,-1 1,0 1,-9 5,0-1,0 0,0-1,-1 0,-23 7,-68 12,86-21,-121 20,-238 10,-145-32,238-4,-1743 3,1853-14,11 0,-304 13,211 3,155 3,0 5,-131 29,-51 7,-229 24,360-49,-159 1,50-5,-216 16,-84-21,346-14,-237 2,427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7:5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1 303,'251'-13,"-29"0,1080 10,-667 5,2317-2,-2611-28,-17 0,-267 28,316-15,-20 4,5 0,317-34,-533 47,348-13,-417 4,583-31,1751 39,-2400 0,0-1,-1 1,1 0,0 0,11 4,-17-5,-1 1,1-1,0 0,0 0,0 1,0-1,0 1,0-1,0 0,0 1,-1 0,1-1,0 1,0-1,-1 1,1 0,0 0,-1-1,1 1,-1 0,1 0,-1 0,1 0,-1 0,0-1,1 1,-1 0,0 0,0 0,0 0,0 0,0 0,0 0,0 0,0 0,0 0,0 0,0 0,0 0,-1 0,1 0,0 0,-1 0,1-1,-1 1,1 0,-1 0,0 0,1-1,-2 2,-3 3,0-1,-1 0,1-1,-1 1,0-1,1 0,-2-1,1 0,0 1,0-2,-1 1,-9 0,-2 3,-96 19,-1-5,-161 7,-239-20,420-7,-55-7,-174-32,200 22,58 9,-554-53,-382 59,500 6,277-2,-250-3,248-11,-63-1,270 13,-122 0,-197-26,-11-15,326 40,-488-9,321 13,-2642-2,2643 14,3 0,-631-15,795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13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13662 467,'-26'-1,"1"-1,0-1,-26-7,-8-2,-174-16,-449 3,613 27,-77 12,-248 63,159-27,-75 1,-62 28,210-43,-339 54,497-90,-574 37,175-53,-416 3,511 15,-2408-2,2498-10,-227-39,61 3,-1369-179,1565 190,-281-90,402 104,-1 2,0 4,-1 2,-136-6,-14 7,0 0,-322-21,483 27,-29-4,-1 4,-143 7,219 1,-1 1,0 1,1 0,0 0,-16 9,-17 6,42-18,1 0,-1 0,0 0,1 1,-1-1,0 1,1-1,0 1,-3 3,4-5,1 0,0 1,0-1,-1 0,1 1,0-1,0 1,0-1,-1 0,1 1,0-1,0 1,0-1,0 1,0-1,0 1,0-1,0 0,0 1,0-1,0 1,0-1,0 1,0-1,1 1,0 0,0 0,-1 0,1 0,0 0,0 0,0 0,1 0,-1 0,0 0,0-1,0 1,3 1,13 4,0 0,1 0,0-2,30 4,81 2,-103-9,826 33,-374-8,160 3,1071-30,-1551-3,0-6,0-7,225-55,-289 46,106-45,-184 66,1 0,-1 1,1 0,0 2,24-2,89 6,-55 0,-4-1,-13 1,-1-2,91-13,-64 2,0 5,135 5,59-3,97-19,-204 11,120-3,-174 16,-23 1,134-14,107-23,-203 24,172 10,-142 3,2543-2,-2644 0,1 2,104 19,-163-21,-1 0,1 1,-1 0,0-1,0 1,1 0,-1 0,0 1,0-1,0 0,0 1,0-1,0 1,-1-1,1 1,0 0,-1 0,1 0,-1 0,2 3,-2-3,-1 0,0 0,1 0,-1 0,0 0,0 0,0 0,0 0,-1 0,1 0,0 0,-1 0,1 0,-1-1,0 1,0 0,0 0,0-1,0 1,0 0,0-1,0 1,0-1,-1 1,1-1,-3 2,-15 12,-1-1,-1-1,-1 0,0-2,-32 13,26-12,-39 17,-1-3,-1-3,-1-3,-1-3,-105 12,-549-17,449-17,-1441 5,1627 4,-173 32,4 1,-230 34,166-18,-165-8,207-31,-51-1,-43-14,347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21.1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1 193,'1729'0,"-1693"-2,57-10,-54 6,45-2,77 10,79-4,-42-23,37-2,-164 24,5 1,0-3,120-25,-153 22,0 3,0 1,84 4,15-1,-42-12,-67 7,56-2,61 10,110-4,-155-10,48-3,465 14,-294 3,-322-2,39 3,-40-3,1 1,-1-1,1 1,-1-1,1 1,-1-1,0 1,1 0,-1-1,0 1,1 0,-1 0,0 0,0 0,0 0,0 0,0 0,0 1,0-1,0 0,-1 0,1 1,1 2,-2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23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1,'29'2,"0"0,0 3,38 10,-2-1,181 37,-44-8,217 17,-171-20,-39-4,-109-29,119-7,-84-3,883 3,-771-15,-128 5,17-1,224-8,478 20,-792-3,55-10,37-2,352 15,-467-1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27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451 459,'186'-1,"216"2,-298 6,-1 3,1 6,-2 3,134 45,-178-45,-22-6,0-1,1-2,1-2,68 7,331-15,-192-2,-105 3,154-3,-259-3,1-1,-1-2,47-17,-39 11,43-17,-62 21,0 1,0 1,1 1,39-6,-30 8,-1-2,0-1,38-14,-30 8,46-8,-70 16,-17 6,1 0,-1 0,0-1,0 1,0 0,0 0,0 0,1 0,-1 0,0-1,0 1,0 0,0 0,0 0,0-1,1 1,-1 0,0 0,0 0,0-1,0 1,0 0,0 0,0 0,0-1,0 1,0 0,0 0,0 0,0-1,0 1,0 0,0 0,-1 0,1-1,0 1,0 0,-2-2,0 1,0-1,0 1,0-1,0 1,0 0,-1 0,1 0,0 0,-5-1,-46-11,-80-9,66 12,-522-70,432 67,-283 13,74 40,135-12,22-14,-246-16,387-3,0-3,-129-31,-127-61,165 48,48 15,-129-63,224 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32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0 577,'250'-2,"368"9,-501 4,-2 4,205 56,-201-40,240 29,-172-33,-48-5,28-4,190-3,339-16,-480-17,-127 8,67-13,250-69,-349 77,66-16,251-73,351-89,-314 128,-94 19,-243 33,-1 3,127-1,-172 10,-1-1,34-7,32-3,228 10,-167 3,-131 0,1 2,33 7,30 3,-79-13,-1 1,1 0,-1 0,0 1,8 2,-14-3,0-1,0 0,0 1,0-1,0 0,0 1,0-1,0 1,0 0,0-1,0 1,-1 0,1-1,0 1,0 0,-1 0,1 0,-1-1,1 1,-1 0,1 0,-1 0,1 0,-1 0,0 0,1 0,-1 0,0 0,0 0,0 1,0-1,0 0,0 0,0 0,0 0,0 0,-1 0,1 0,0 0,-1 0,1 0,-1 0,1 0,-1 0,1 0,-2 1,-1 1,0 1,0-1,0 0,-1 1,0-1,1-1,-1 1,0-1,0 1,0-1,-8 3,-55 15,49-15,-90 21,0-5,-1-5,-125 4,81-18,-260-28,256 2,-172-48,-145-73,362 109,-1 4,-2 5,0 6,-2 4,-161-1,-471 21,574 10,44-1,-542 69,585-67,-28 6,1 5,-116 43,193-55,-13 4,1 1,-48 27,-212 93,308-137,-152 55,-34 14,152-53,16-7,0-1,0-1,-1-1,0 0,-28 3,153-44,236-30,-237 47,662-81,-683 89,1 4,135 9,-99 18,-53-12,94 27,-153-36,109 19,-42-9,-10-4,1-2,109-6,-63-1,-77 2,-4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19:56.7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1,'2595'0,"-2571"0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49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0 193,'192'-2,"282"9,-43 57,-367-52,111 34,-86-20,-55-20,1-1,-1-2,1-1,66-5,-16 1,3 2,-21 2,134-15,-111-3,-39 5,1 3,83-2,-87 11,-26 1,1-2,0 0,0-2,-1 0,25-6,110-26,-132 29,1 2,45-1,-43 4,1-2,28-5,88-14,-11 2,-11-2,107-23,-161 29,1 2,0 3,129-1,-164 10,64-12,-60 7,43-2,393 7,-223 3,-66-16,-16 0,-38 1,-88 6,52 0,203 8,-276-1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8:52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2,'28'0,"75"-1,184 23,-155-5,143 2,134-20,-166-1,605 2,-841 0,-4-1,0 1,0 0,1 0,-1 0,0 0,1 1,-1-1,0 1,0 0,0 0,1 0,-1 0,0 1,4 2,-7-4,1 0,-1 0,0 0,0 1,0-1,0 0,0 0,0 0,0 0,0 0,0 1,0-1,0 0,0 0,1 0,-1 0,0 1,0-1,0 0,0 0,0 0,0 0,-1 1,1-1,0 0,0 0,0 0,0 0,0 0,0 1,0-1,0 0,0 0,0 0,0 0,-1 0,1 0,0 1,0-1,0 0,0 0,0 0,-1 0,-10 5,-11-2,-627 28,13-32,612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02.6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1 520,'12'1,"1"1,-1 0,20 7,3-1,36 5,1-3,107 1,267-12,-405-1,59-11,-59 7,55-2,-95 8,49 0,1-2,64-11,-42-3,45-7,-70 14,0-2,55-21,-57 17,0 1,64-9,-8 15,-68 6,-1-1,0-1,51-13,-36 5,94-11,-96 18,0-2,65-20,-52 11,65-10,-71 16,102-32,-119 29,0 2,74-13,-78 18,45-15,-53 14,-1 0,1 2,0 0,33-1,13 3,0-3,95-20,-115 17,0 3,52-1,105 9,-65 1,-69-3,204 5,-220-1,-1 3,104 26,308 86,-401-108,112 3,69-14,-109-2,-92 0,-1-2,63-12,90-32,-111 25,-69 19,211-49,-210 49,212-35,-155 30,103-8,365 16,-246 3,-280-2,-1 2,1 0,0 1,-1 1,29 10,84 42,-116-50,0-1,0 0,1-1,-1-1,1-1,0 0,-1-1,22-1,20 2,-54-2,-1 0,0 0,0 0,1 1,-1 0,0-1,0 1,1 0,-1 0,0 0,0 0,0 0,0 0,0 1,-1-1,1 1,0-1,-1 1,1 0,2 3,-4-3,1-1,-1 1,1-1,-1 1,0-1,1 1,-1 0,0-1,0 1,0 0,0-1,-1 1,1 0,0-1,-1 1,1-1,-1 1,1-1,-1 1,0-1,0 1,0-1,1 0,-1 1,-1-1,1 0,0 0,0 0,0 1,-2 0,-11 9,-1 0,0-1,-1-1,0 0,-19 7,-92 32,96-37,-39 13,-1-3,-1-3,-1-3,0-3,-1-3,-114-2,148-8,-350-19,148 7,-49-6,-14-15,-345 7,378 13,28 0,-459 32,652-14,-2-1,0 2,0 3,-62 16,-28 12,88-24,1 3,-66 26,71-19,0-1,-2-3,-1-2,-95 17,84-22,0 4,-69 24,89-26,-40 15,-71 19,134-42,0-2,0 0,0-1,-1-2,-38-2,56 2,0-1,0 1,0-1,1 0,-1 0,0 0,1 0,-1 0,0-1,1 1,0-1,-4-2,-5-8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12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1 439,'82'-1,"97"1,237 28,99 45,-463-67,83-1,-80-5,67 9,14 4,239-7,-203-9,356 3,-483-2,-1-3,78-18,-83 15,118-35,-114 29,1 1,0 3,86-10,-88 16,0-1,-1-3,0-1,63-23,-81 25,1 1,0 2,0 0,32-1,101 7,-60 0,1026-2,-1409-8,221 2,2-3,-95-25,-118-59,165 51,-179-40,140 52,-1 7,-219-7,-449 33,572 11,121-3,-20 0,-185 8,123-6,-15 1,173-12,-51 9,-27 1,-127-10,146-3,86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25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0 303,'552'13,"-382"0,205 41,-122 5,-119-27,-88-23,1-2,71 2,99-11,-73-1,-15 5,127-3,-211-2,0-2,0-2,70-20,298-73,28-10,-97 25,-61 18,-217 49,0 3,2 3,-1 3,115 0,-1-4,-30 1,655 10,-416 4,2124-2,-2451 2,0 3,84 17,124 42,-133-29,72 4,-197-36,399 78,-281-59,0-7,165 0,174 11,-27 1,792-28,-1222 0,0 2,0 0,0 1,-1 0,1 1,15 5,-26-8,0 1,1 0,-1 1,0-1,0 0,0 1,0-1,0 1,0-1,0 1,-1 0,1 0,0 0,-1 0,0 0,2 2,-2-1,-1-1,1 1,-1-1,0 1,0-1,0 1,0-1,0 1,0-1,-1 1,1-1,-1 0,0 1,0-1,1 0,-2 1,1-1,0 0,-3 4,-1 1,0 0,-1 0,0 0,0-1,-1 1,1-2,-2 1,-9 6,-69 34,50-29,-56 26,-1-3,-3-5,-152 35,108-41,-279 19,-57-43,285-7,-149-21,118 3,-766 7,625 15,295 0,-105 17,-67 27,22-4,-443 52,218-20,191-28,-176 20,-461 4,629-56,-189 5,26 9,-23-1,-351-28,696-4,2-4,-162-35,211 31,1-3,-78-36,24 9,55 24,1-3,-47-29,90 49,1 0,-1 0,1-1,0 0,0 1,0-1,0 0,1-1,-1 1,1 0,0-1,-1 1,2-1,-1 0,0 0,1 0,-2-6,3 7,-1-1,1 0,0 1,1-1,-1 1,1-1,-1 1,1-1,0 1,0-1,1 1,-1 0,1 0,-1-1,1 1,0 0,0 0,0 1,1-1,4-4,11-9,0 1,1 1,1 1,31-16,94-37,-38 25,3 5,1 4,180-26,-122 37,308 3,-307 20,609 35,-396-13,4-25,-136-2,295-18,-3-57,219-66,-94 19,-463 81,124-25,-286 64,-1 1,50 3,18-1,-9-11,-63 7,47-2,263 8,-362 1,1 0,-25 6,-5 1,-1121 96,-8-85,-642-22,969 52,487-20,-292 66,435-56,-300 61,106-19,-34 14,364-75,1 3,-82 37,123-45,28-12,-1 0,1 1,0 0,1 0,-1 1,1 1,-1-1,2 1,-13 11,2 3,13-16,1 0,-1 0,1 1,0 0,1 0,-6 10,8-14,1 1,-1 0,1-1,0 1,0-1,-1 1,1 0,0-1,0 1,1 0,-1-1,0 1,1 0,-1-1,1 1,-1-1,1 1,0-1,-1 1,1-1,0 1,0-1,0 0,0 1,0-1,1 0,-1 0,0 0,0 0,3 1,18 15,0-2,1 0,1-2,26 11,107 37,-116-47,166 46,-79-26,20 8,-146-42,0 1,0-1,0 1,0-1,0 1,-1-1,1 1,0 0,0 0,-1 0,1 0,0 0,-1 1,1-1,-1 0,1 1,-1-1,0 1,0-1,2 4,-3-4,0 0,0 1,0-1,0 0,0 1,0-1,0 1,-1-1,1 0,0 0,-1 1,1-1,-1 0,0 0,1 1,-1-1,0 0,0 0,1 0,-1 0,0 0,0 0,0 0,-1 0,1-1,0 1,0 0,0-1,-3 2,-19 10,-2-2,1 0,-1-2,-1 0,-42 6,20-4,2 1,1-2,-1-2,0-2,-68-1,145-3,3-1,39 7,-12 4,147 28,-77-12,2-6,1-5,139-2,150-33,-108 8,-249 11,-20-3,0-1,66-16,-16 2,64-6,202-33,-189 35,-32 7,103-15,6-1,-100 8,249-4,184 29,-558-1,0 2,36 8,-4-1,-9-1,60 20,-66-16,0-2,50 6,5-5,133 9,211 3,801-19,-678-7,-538 1,-2 0,0 2,0 0,-1 1,1 1,0 1,23 8,72 22,231 36,-242-59,1-5,118-9,-58 0,-99 4,74-2,-70-13,-53 9,41-3,54 8,19-2,-98-3,56-15,13-3,-33 13,-9 0,111-4,347 16,-542-1,0 1,1 2,-32 8,-8 2,-183 28,-1-10,-2-11,-305-13,454-14,1-5,-96-22,-178-66,-81-28,-6 20,-515-52,257 66,545 70,-370-23,2 39,490 7,-310 6,0 26,115 15,-284 94,465-125,41-12,-1 1,2 1,-1 1,-25 12,-233 114,168-85,-78 30,-18 9,12-7,113-49,22-3,-11 5,64-30,-1-1,0 0,0 0,0-1,0 0,0 0,-13-1,13-1,8-2,14-5,26-1,1 1,0 2,0 1,57 3,-48 0,709-1,-459 32,-2 24,-37-5,863 142,-824-139,253 68,-541-116,489 87,-365-76,254-8,-211-8,-173 2,1-1,-1 1,1-2,-1 1,0-1,1 0,-1 0,0-1,0 0,-1 0,1-1,0 1,6-7,4-4,-1-1,-1 0,16-22,12-10,-25 25,-1 1,18-32,-32 49,-2 2,1-1,-1 1,0-1,1 0,-1 1,0-1,-1 0,1 0,0 1,-1-1,1 0,-1 0,0 0,0 0,0 0,-1 0,1 1,-1-5,-1 3,0-1,0 1,0 0,0-1,-1 1,0 0,0 0,0 1,-6-7,-12-10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36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1,'82'2,"128"20,77 35,43 8,61 15,-297-60,116 10,-123-18,-45-6,57 2,-55-8,-1 2,60 11,-38-5,-1-3,126-5,-72-2,-36 2,-59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41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0 357,'312'-24,"-147"7,328 4,-440 10,0-2,64-14,36-4,53 15,-146 9,1-3,-1-2,102-21,-88 5,-19 4,0 2,2 3,75-5,-82 12,87-19,-88 12,84-6,-109 15,0-1,0-2,-1 0,0-2,0 0,-1-2,26-12,-36 16,0 0,1 2,0 0,-1 0,26-1,66 3,-70 2,-33-1,1 0,-1 0,0 0,0 0,0 0,1 0,-1 0,0 0,0 0,0 1,0-1,1 0,-1 1,0-1,0 1,0-1,0 1,0 0,0-1,0 1,0 0,0 0,1 1,-2-1,0 0,0 0,0 0,0 0,0 0,-1 0,1 0,0 0,0 0,-1 0,1 0,0 0,-1 0,1 0,-1 0,0-1,1 1,-1 0,1 0,-3 1,-2 4,-1-1,0 0,0 0,-1 0,-12 7,0-4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51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0 575,'581'-27,"-261"6,169 16,-83 3,-157-13,-92 3,1 1,130-6,-69 1,-107 4,-6 1,98-5,-40 17,205-12,350-7,-479 20,262-18,-223-5,293-59,-500 66,252-45,-217 44,115 0,624 14,-373 4,-250-2,250-3,40-59,-270 24,133-2,-256 27,67-3,363 16,-317 14,-120-5,-17 3,-1 3,122 39,8 1,9-3,115 22,-308-70,0-2,81-4,31 2,-150-1,-1 1,0-1,0 0,1 1,-1 0,0-1,0 1,0 0,1 0,-1 0,0 0,0 0,-1 1,1-1,0 1,0-1,1 3,-2-3,-1 0,1 1,-1-1,0 0,1 0,-1 0,0 0,0 0,0 1,0-1,0 0,0 0,0 0,0 1,0-1,-1 0,1 0,-1 0,1 0,0 0,-1 0,0 0,1 0,-1 0,0 0,1 0,-1 0,0 0,0 0,0 0,0-1,0 1,0 0,0-1,-2 2,-31 22,-2-2,-1-1,-1-1,0-2,-52 15,1-5,-121 19,111-31,-157 3,-103-20,173-3,-302-34,8-43,207 27,-173-30,298 63,-156-2,132 20,0 7,-321 50,81 34,132-26,-251 76,-90 17,-136-51,462-72,-102 8,-2-29,342-15,0-2,-63-16,-110-38,118 29,-124-19,-79 26,-3 26,96 0,208-1,0 1,0 0,0 1,-14 4,23-5,-14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9:58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0 333,'318'-1,"341"3,-205 25,102 1,791-30,-1311 0,57-9,15-2,-37 12,-47 2,0-1,1-1,-1-2,26-5,11-5,0 2,86-4,125 11,-202 4,-42-1,-1-2,28-6,30-3,225 10,-9 1,-104-26,-135 15,110-5,-41 17,96-4,-188 1,0-2,0-2,68-21,-97 25,25-10,0 1,1 2,1 2,-1 1,57-3,-65 10,0-1,0-1,37-9,69-18,-129 28,35-9,1 1,-1 1,69-2,-59 10,-1-1,72-13,-73 7,0 2,0 2,0 2,60 7,-104-6,0 0,0 1,-1-1,1 1,0 0,0 0,-1 0,1 0,0 1,-1 0,1 0,-1 0,0 0,0 0,0 1,0-1,0 1,0 0,3 4,2 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04.1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1 194,'383'22,"-4"28,-190-23,-73-17,188-8,-140-5,496 3,-623-2,-1-2,0-2,0-1,0-2,46-18,65-15,-70 28,139-7,79 18,-11 0,-150-10,-79 6,57 0,25 9,148-4,-97-24,-132 15,0 3,69-2,-84 8,53-9,32-2,79 15,91-4,-193-11,-60 7,44-2,439 7,-250 3,-249-4,-1 0,35-9,-33 6,52-4,305 8,-181 2,-154 4,-49-5,1 1,0-1,0 1,0-1,-1 1,1 0,0 0,-1 0,1 0,2 2,-4-3,1 1,-1-1,0 1,0-1,1 1,-1-1,0 1,0-1,0 1,0-1,1 1,-1-1,0 1,0 0,0-1,0 1,0-1,-1 1,1-1,0 1,0-1,0 1,0-1,-1 1,1-1,0 1,0-1,-1 1,1-1,0 1,-1-1,1 1,0-1,-1 0,0 1,-5 3,0 0,-1 0,0-1,1 0,-1 0,0-1,-1 0,1 0,0-1,-13 2,-5 1,-31 5,0-2,0-3,-106-6,54-1,-340 3,420-2,-1-1,1-1,-51-15,51 11,-2 2,1 0,-42-2,-621 8,315 2,355-2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0:00.1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28,'964'-17,"3"6,-732 12,7 13,-7 0,-189-11,0 1,63 16,-60-10,85 6,379-14,-250-4,-113 4,164-5,-199-10,39-1,256 15,-387-1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12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0,'3196'0,"-3173"0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18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1 412,'826'33,"-84"90,-660-107,5-3,106 1,65 9,-161-10,110 1,100-14,-122-2,-154 2,269-11,-95-6,99-12,115-59,-344 70,286-49,-344 64,36-5,174-25,-202 29,-1-1,0-1,0-1,34-15,6-2,-46 19,-1 1,1 0,0 1,29 0,77 6,-48-1,1278 0,-709-3,-618-1,0 0,32-8,-30 5,47-4,-45 8,15 1,0-3,50-9,-26 1,-158 11,26-1,-49-4,-176-31,87 8,-133-23,1 1,-237-20,472 63,-117 7,81 2,-650 46,453-14,-72 10,259-22,-191 25,221-33,-290 23,-8-9,-73 0,-240-29,644-2,-1-3,-114-24,119 12,47 10,-1 2,1 0,-45-1,43 7,19 1,1-1,-1 0,0-1,-14-3,8-2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26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0,'5873'0,"-5850"0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31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0 137,'129'7,"-1"5,157 35,-179-28,324 95,-301-75,-73-22,2-3,-1-2,2-2,94 2,-11 1,-9 0,283-13,-195-1,-175-2,-1-2,0-1,79-24,48-7,60-15,-146 30,-43 11,0 1,1 3,66-3,-75 8,-1-2,1-2,-1-1,37-13,-33 8,0 3,71-9,23 15,-80 3,0-2,65-11,-73 7,56-1,21-2,-38 0,121 4,-21 1,-76-8,15-1,194-12,-71 5,482-19,-550 27,91-2,1183 15,-1437 0,1 1,0 0,-1 1,1 1,-1 0,15 7,-13-5,1 0,-1-1,1-1,19 2,113-6,-99-2,51 5,-99-3,0 0,0 0,0 0,0 0,0 0,-1 1,1-1,0 1,0 0,0-1,0 1,0 0,-1 0,1 0,0 0,-1 0,1 1,-1-1,1 0,-1 1,1-1,-1 1,0 0,0-1,2 4,-3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37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374 113,'848'0,"-657"-14,-42 1,-25-1,8 0,-60 9,90-18,-89 11,81-3,487 13,-318 4,-312-2,43 2,-52-2,-1 0,0 0,1 0,-1 0,1 0,-1 1,0-1,1 1,-1-1,0 1,0 0,1-1,-1 1,0 0,0 0,0 0,0 0,0 0,0 0,0 0,0 0,0 0,0 0,-1 0,1 1,0-1,-1 0,1 1,-1-1,1 2,-1-1,0 0,-1-1,1 1,-1 0,1 0,-1-1,0 1,1 0,-1-1,0 1,0-1,0 1,0-1,0 0,-1 1,1-1,-3 2,-28 20,25-19,-31 18,0-2,-2-1,0-2,-74 20,47-20,-1-4,-89 7,-43 4,107-11,-137 2,125-17,-143 3,171 13,15-1,-86 17,13-2,-132 2,147-19,-212 47,246-38,-1-4,-1-3,0-5,-119-2,176-5,-32-1,59 0,1 0,0-1,-1 1,1-1,0 0,0 0,-1 0,1 0,0 0,0-1,0 0,0 1,-5-5,8 5,-1 1,1 0,-1-1,1 1,0-1,-1 1,1-1,0 1,-1-1,1 1,0-1,-1 1,1-1,0 0,0 1,0-1,-1 1,1-1,0 0,0 1,0-1,0 0,0 1,0-1,0 0,1 1,-1-1,0 1,0-1,1 0,0-1,0 1,0 0,0 0,0 0,0 0,1 0,-1 0,0 1,1-1,-1 0,0 1,3-1,41-9,153 9,-104 2,87 13,-24-1,-31-11,-26-1,101 14,-86-5,196-7,-155-5,-84 3,-21 0,1-1,-1-2,0-3,52-12,-46 5,0 2,95-4,120 14,-114 2,-62 0,107-4,-138-11,-48 9,0 0,21-1,69 3,-83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39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2,'433'14,"35"0,1586-16,-1068 3,-944-3,57-10,-57 6,53-2,102 9,-185-1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43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0 224,'146'-2,"157"4,-187 11,23 1,622-12,-367-4,-353 2,65 0,141-17,-211 13,-1-2,1-2,-1-1,56-22,-69 23,1 0,1 1,38-5,-31 6,40-12,-17 3,2 3,86-9,-105 16,61 1,-73 5,-1-2,1-1,37-7,-36 4,-1 1,29 0,-30 2,0 0,42-10,-39 6,0 1,0 1,38-1,86 7,-54 0,284-2,-376 0,0 0,0 1,0-1,0 1,0 0,0 1,-1-1,1 1,0 0,4 2,-8-3,0-1,0 1,-1-1,1 1,0 0,0-1,-1 1,1 0,-1 0,1-1,-1 1,1 0,-1 0,1 0,-1 0,0-1,1 1,-1 0,0 0,0 0,0 0,1 2,-2-1,1 0,-1-1,0 1,1 0,-1 0,0 0,0 0,0-1,0 1,-1 0,1-1,0 1,-1-1,1 1,-3 0,-8 7,-1 0,0-2,0 0,0 0,-1-1,-25 7,-23 11,20-4,-54 16,77-30,-1-1,1-1,-1-1,1-1,-30 0,36-3,36 0,42 0,22 1,-62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48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114 766,'238'-1,"263"3,-98 37,-314-28,0-5,124-5,-88-3,294 2,-399-2,0 0,-1-1,1-1,-1-1,20-7,-15 4,1 1,30-4,-16 5,0-3,-1-1,64-26,149-47,-64 24,-129 42,130-28,-124 37,0 3,108 7,-59 0,298-2,-404 0,0 0,-1 1,1 0,-1 0,14 4,-19-5,0 1,1-1,-1 1,0-1,0 1,1-1,-1 1,0 0,0 0,0 0,0 0,0 0,0 0,0 0,0 0,0 0,0 0,-1 0,1 1,0-1,-1 0,1 0,-1 1,0-1,1 0,-1 1,0-1,0 1,0-1,1 0,-2 1,1-1,0 1,0-1,-1 2,1-1,-1-1,0 1,0 0,0-1,0 1,0-1,0 1,0-1,-1 1,1-1,-1 0,1 0,-1 0,1 1,-1-1,1-1,-1 1,0 0,0 0,1-1,-1 1,-4 0,-46 5,45-6,-119 3,0-5,-220-34,-238-97,218 17,7 1,-8 30,-284 12,546 64,-396-1,304 12,183-1,0-1,0 2,0 0,1 1,-1 0,-17 7,23-7,1 0,0 1,0 0,0 0,0 0,0 1,1 0,0 0,0 1,0 0,1 0,-7 8,-22 33,25-36,0 1,0 0,1 0,1 1,-10 23,-9 40,3 2,4 0,2 1,5 0,-5 141,17-211,1 0,0 0,0 0,0 0,1 0,1-1,-1 1,2-1,-1 0,1 1,0-2,0 1,1 0,0-1,1 0,0 0,0 0,0-1,1 0,0 0,0-1,0 0,1 0,-1-1,12 5,46 21,2-4,0-3,2-2,0-4,1-2,90 6,433-5,-515-17,347-33,-5-38,-258 43,244-34,-259 43,117-12,-166 19,-61 7,61-2,-8 6,144 6,-228-4,0 1,1-1,-1 1,0 1,0-1,0 1,0 0,0 1,0-1,-1 1,1 0,-1 1,0-1,0 1,5 5,0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0:51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1 111,'183'-2,"209"4,-285 8,115 24,-6 0,-52-13,-35-2,167 1,209-22,-488 1,0-1,-1-1,1 0,-1-2,1 0,29-14,-21 9,42-11,150-19,120-13,-223 27,-79 17,2 1,65-7,36 17,35-4,-107-10,-49 7,1 2,19-2,98 3,-111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38:11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1 112,'12'-1,"0"0,1-1,16-5,22-3,4 1,90-25,-102 21,0 2,1 2,81-5,562 15,-664-1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18:20:02.7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1,'137'4,"146"23,131 41,-325-52,-12-4,110 1,78-14,-90-2,713 3,-858-1,1-2,37-9,-6 1,-14 2,65-22,-80 20,2 2,-1 1,1 1,50-2,-68 8,0-1,27-7,-8 1,-16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CDB6-0685-4C9D-8779-FB106CC1961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8.png"/><Relationship Id="rId18" Type="http://schemas.openxmlformats.org/officeDocument/2006/relationships/customXml" Target="../ink/ink62.xml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59.xml"/><Relationship Id="rId17" Type="http://schemas.openxmlformats.org/officeDocument/2006/relationships/image" Target="../media/image70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58.xml"/><Relationship Id="rId19" Type="http://schemas.openxmlformats.org/officeDocument/2006/relationships/image" Target="../media/image71.png"/><Relationship Id="rId4" Type="http://schemas.openxmlformats.org/officeDocument/2006/relationships/customXml" Target="../ink/ink55.xml"/><Relationship Id="rId9" Type="http://schemas.openxmlformats.org/officeDocument/2006/relationships/image" Target="../media/image66.png"/><Relationship Id="rId14" Type="http://schemas.openxmlformats.org/officeDocument/2006/relationships/customXml" Target="../ink/ink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69.xml"/><Relationship Id="rId4" Type="http://schemas.openxmlformats.org/officeDocument/2006/relationships/customXml" Target="../ink/ink66.xml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86.png"/><Relationship Id="rId4" Type="http://schemas.openxmlformats.org/officeDocument/2006/relationships/customXml" Target="../ink/ink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customXml" Target="../ink/ink82.xml"/><Relationship Id="rId18" Type="http://schemas.openxmlformats.org/officeDocument/2006/relationships/image" Target="../media/image96.png"/><Relationship Id="rId26" Type="http://schemas.openxmlformats.org/officeDocument/2006/relationships/image" Target="../media/image100.png"/><Relationship Id="rId3" Type="http://schemas.openxmlformats.org/officeDocument/2006/relationships/customXml" Target="../ink/ink77.xml"/><Relationship Id="rId21" Type="http://schemas.openxmlformats.org/officeDocument/2006/relationships/customXml" Target="../ink/ink86.xml"/><Relationship Id="rId7" Type="http://schemas.openxmlformats.org/officeDocument/2006/relationships/customXml" Target="../ink/ink79.xml"/><Relationship Id="rId12" Type="http://schemas.openxmlformats.org/officeDocument/2006/relationships/image" Target="../media/image93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2" Type="http://schemas.openxmlformats.org/officeDocument/2006/relationships/image" Target="../media/image88.png"/><Relationship Id="rId16" Type="http://schemas.openxmlformats.org/officeDocument/2006/relationships/image" Target="../media/image95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81.xml"/><Relationship Id="rId24" Type="http://schemas.openxmlformats.org/officeDocument/2006/relationships/image" Target="../media/image99.png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10" Type="http://schemas.openxmlformats.org/officeDocument/2006/relationships/image" Target="../media/image92.png"/><Relationship Id="rId19" Type="http://schemas.openxmlformats.org/officeDocument/2006/relationships/customXml" Target="../ink/ink85.xml"/><Relationship Id="rId4" Type="http://schemas.openxmlformats.org/officeDocument/2006/relationships/image" Target="../media/image89.png"/><Relationship Id="rId9" Type="http://schemas.openxmlformats.org/officeDocument/2006/relationships/customXml" Target="../ink/ink80.xml"/><Relationship Id="rId14" Type="http://schemas.openxmlformats.org/officeDocument/2006/relationships/image" Target="../media/image94.png"/><Relationship Id="rId22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customXml" Target="../ink/ink8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1.png"/><Relationship Id="rId18" Type="http://schemas.openxmlformats.org/officeDocument/2006/relationships/customXml" Target="../ink/ink21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8.xml"/><Relationship Id="rId17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17.xml"/><Relationship Id="rId19" Type="http://schemas.openxmlformats.org/officeDocument/2006/relationships/image" Target="../media/image24.png"/><Relationship Id="rId4" Type="http://schemas.openxmlformats.org/officeDocument/2006/relationships/customXml" Target="../ink/ink14.xml"/><Relationship Id="rId9" Type="http://schemas.openxmlformats.org/officeDocument/2006/relationships/image" Target="../media/image19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customXml" Target="../ink/ink2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4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0.xml"/><Relationship Id="rId18" Type="http://schemas.openxmlformats.org/officeDocument/2006/relationships/image" Target="../media/image41.png"/><Relationship Id="rId3" Type="http://schemas.openxmlformats.org/officeDocument/2006/relationships/image" Target="../media/image33.png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38.png"/><Relationship Id="rId17" Type="http://schemas.openxmlformats.org/officeDocument/2006/relationships/customXml" Target="../ink/ink32.xml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29.xml"/><Relationship Id="rId24" Type="http://schemas.openxmlformats.org/officeDocument/2006/relationships/image" Target="../media/image44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37.png"/><Relationship Id="rId19" Type="http://schemas.openxmlformats.org/officeDocument/2006/relationships/customXml" Target="../ink/ink33.xml"/><Relationship Id="rId4" Type="http://schemas.openxmlformats.org/officeDocument/2006/relationships/image" Target="../media/image34.png"/><Relationship Id="rId9" Type="http://schemas.openxmlformats.org/officeDocument/2006/relationships/customXml" Target="../ink/ink28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41.xml"/><Relationship Id="rId17" Type="http://schemas.openxmlformats.org/officeDocument/2006/relationships/image" Target="../media/image52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48.png"/><Relationship Id="rId14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8.png"/><Relationship Id="rId18" Type="http://schemas.openxmlformats.org/officeDocument/2006/relationships/customXml" Target="../ink/ink52.xml"/><Relationship Id="rId3" Type="http://schemas.openxmlformats.org/officeDocument/2006/relationships/image" Target="../media/image53.pn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customXml" Target="../ink/ink49.xml"/><Relationship Id="rId17" Type="http://schemas.openxmlformats.org/officeDocument/2006/relationships/image" Target="../media/image6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10" Type="http://schemas.openxmlformats.org/officeDocument/2006/relationships/customXml" Target="../ink/ink48.xml"/><Relationship Id="rId19" Type="http://schemas.openxmlformats.org/officeDocument/2006/relationships/image" Target="../media/image61.png"/><Relationship Id="rId4" Type="http://schemas.openxmlformats.org/officeDocument/2006/relationships/customXml" Target="../ink/ink45.xml"/><Relationship Id="rId9" Type="http://schemas.openxmlformats.org/officeDocument/2006/relationships/image" Target="../media/image56.png"/><Relationship Id="rId14" Type="http://schemas.openxmlformats.org/officeDocument/2006/relationships/customXml" Target="../ink/ink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Scanning Networks</a:t>
            </a:r>
          </a:p>
        </p:txBody>
      </p:sp>
    </p:spTree>
    <p:extLst>
      <p:ext uri="{BB962C8B-B14F-4D97-AF65-F5344CB8AC3E}">
        <p14:creationId xmlns:p14="http://schemas.microsoft.com/office/powerpoint/2010/main" val="177286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Banner Grabbing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Banner grabbing or OS fingerprinting is the method to determine the </a:t>
            </a:r>
            <a:r>
              <a:rPr lang="en-US" dirty="0">
                <a:solidFill>
                  <a:srgbClr val="FF0000"/>
                </a:solidFill>
              </a:rPr>
              <a:t>operating system </a:t>
            </a:r>
            <a:r>
              <a:rPr lang="en-US" dirty="0"/>
              <a:t>running on a remote target system. There are two types of banner grabbing: </a:t>
            </a:r>
            <a:r>
              <a:rPr lang="en-US" u="sng" dirty="0"/>
              <a:t>active</a:t>
            </a:r>
            <a:r>
              <a:rPr lang="en-US" dirty="0"/>
              <a:t> and </a:t>
            </a:r>
            <a:r>
              <a:rPr lang="en-US" u="sng" dirty="0"/>
              <a:t>passive</a:t>
            </a:r>
          </a:p>
          <a:p>
            <a:pPr>
              <a:spcAft>
                <a:spcPts val="1200"/>
              </a:spcAft>
            </a:pPr>
            <a:r>
              <a:rPr lang="en-US" dirty="0"/>
              <a:t>Identifying the OS used on the target host allows an attacker to </a:t>
            </a:r>
            <a:r>
              <a:rPr lang="en-US" dirty="0">
                <a:solidFill>
                  <a:srgbClr val="FF0000"/>
                </a:solidFill>
              </a:rPr>
              <a:t>figure out the vulnerabilities the system poses </a:t>
            </a:r>
            <a:r>
              <a:rPr lang="en-US" dirty="0"/>
              <a:t>and the exploits that might work on a system to further </a:t>
            </a:r>
            <a:r>
              <a:rPr lang="en-US" dirty="0">
                <a:solidFill>
                  <a:srgbClr val="FF0000"/>
                </a:solidFill>
              </a:rPr>
              <a:t>carry out additional attacks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Tools: ID Serve</a:t>
            </a:r>
            <a:r>
              <a:rPr lang="en-US">
                <a:solidFill>
                  <a:srgbClr val="FF0000"/>
                </a:solidFill>
              </a:rPr>
              <a:t>, Netcraft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Netcat</a:t>
            </a:r>
            <a:r>
              <a:rPr lang="en-US" dirty="0"/>
              <a:t>	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26AE6-6D17-BC28-D785-ECC456A82BC8}"/>
                  </a:ext>
                </a:extLst>
              </p14:cNvPr>
              <p14:cNvContentPartPr/>
              <p14:nvPr/>
            </p14:nvContentPartPr>
            <p14:xfrm>
              <a:off x="10333777" y="2409461"/>
              <a:ext cx="545400" cy="6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26AE6-6D17-BC28-D785-ECC456A82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9777" y="2301461"/>
                <a:ext cx="6530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E16507-5014-BEBF-2D00-611B4F3E42C1}"/>
                  </a:ext>
                </a:extLst>
              </p14:cNvPr>
              <p14:cNvContentPartPr/>
              <p14:nvPr/>
            </p14:nvContentPartPr>
            <p14:xfrm>
              <a:off x="1061617" y="2712941"/>
              <a:ext cx="3652920" cy="20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E16507-5014-BEBF-2D00-611B4F3E4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617" y="2604941"/>
                <a:ext cx="37605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8D6B66-1F65-760F-AA1B-95FCBE2E90FB}"/>
                  </a:ext>
                </a:extLst>
              </p14:cNvPr>
              <p14:cNvContentPartPr/>
              <p14:nvPr/>
            </p14:nvContentPartPr>
            <p14:xfrm>
              <a:off x="5004337" y="2802221"/>
              <a:ext cx="763920" cy="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8D6B66-1F65-760F-AA1B-95FCBE2E90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0697" y="2694581"/>
                <a:ext cx="8715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C842CE-8627-8ECC-E7D6-0B7B1C34277D}"/>
                  </a:ext>
                </a:extLst>
              </p14:cNvPr>
              <p14:cNvContentPartPr/>
              <p14:nvPr/>
            </p14:nvContentPartPr>
            <p14:xfrm>
              <a:off x="6528577" y="2850101"/>
              <a:ext cx="992520" cy="5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C842CE-8627-8ECC-E7D6-0B7B1C3427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577" y="2742101"/>
                <a:ext cx="1100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B9EA95-B148-D61E-62A7-B8BA1CC2BE3B}"/>
                  </a:ext>
                </a:extLst>
              </p14:cNvPr>
              <p14:cNvContentPartPr/>
              <p14:nvPr/>
            </p14:nvContentPartPr>
            <p14:xfrm>
              <a:off x="1130737" y="3490181"/>
              <a:ext cx="2534400" cy="5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B9EA95-B148-D61E-62A7-B8BA1CC2BE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097" y="3382541"/>
                <a:ext cx="2642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F42FD9-3C61-F9A5-1ECB-398C340E501C}"/>
                  </a:ext>
                </a:extLst>
              </p14:cNvPr>
              <p14:cNvContentPartPr/>
              <p14:nvPr/>
            </p14:nvContentPartPr>
            <p14:xfrm>
              <a:off x="10421977" y="3430781"/>
              <a:ext cx="761760" cy="50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F42FD9-3C61-F9A5-1ECB-398C340E50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68337" y="3322781"/>
                <a:ext cx="869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97A89E-0670-4C29-0DE6-E9A6585A6BBB}"/>
                  </a:ext>
                </a:extLst>
              </p14:cNvPr>
              <p14:cNvContentPartPr/>
              <p14:nvPr/>
            </p14:nvContentPartPr>
            <p14:xfrm>
              <a:off x="1179697" y="3676301"/>
              <a:ext cx="3234960" cy="23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97A89E-0670-4C29-0DE6-E9A6585A6B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5697" y="3568301"/>
                <a:ext cx="3342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8B1E53-85E7-D3CB-20C9-FDA723299FB6}"/>
                  </a:ext>
                </a:extLst>
              </p14:cNvPr>
              <p14:cNvContentPartPr/>
              <p14:nvPr/>
            </p14:nvContentPartPr>
            <p14:xfrm>
              <a:off x="2162857" y="4689701"/>
              <a:ext cx="3912480" cy="383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8B1E53-85E7-D3CB-20C9-FDA723299F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9217" y="4582061"/>
                <a:ext cx="40201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BC7DE7-0E1D-525A-8BE4-6BAF93875041}"/>
                  </a:ext>
                </a:extLst>
              </p14:cNvPr>
              <p14:cNvContentPartPr/>
              <p14:nvPr/>
            </p14:nvContentPartPr>
            <p14:xfrm>
              <a:off x="933817" y="952541"/>
              <a:ext cx="3552120" cy="6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BC7DE7-0E1D-525A-8BE4-6BAF938750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817" y="844901"/>
                <a:ext cx="365976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07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Banner Grabbing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dirty="0">
                <a:solidFill>
                  <a:srgbClr val="002060"/>
                </a:solidFill>
              </a:rPr>
              <a:t>false banners </a:t>
            </a:r>
            <a:r>
              <a:rPr lang="en-US" dirty="0"/>
              <a:t>to misguide the attackers</a:t>
            </a:r>
          </a:p>
          <a:p>
            <a:r>
              <a:rPr lang="en-US" dirty="0">
                <a:solidFill>
                  <a:srgbClr val="002060"/>
                </a:solidFill>
              </a:rPr>
              <a:t>Turn off unnecessary services </a:t>
            </a:r>
            <a:r>
              <a:rPr lang="en-US" dirty="0"/>
              <a:t>on the network host to limit the information disclosure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71703D-813B-95D8-347A-302D2B516CD3}"/>
                  </a:ext>
                </a:extLst>
              </p14:cNvPr>
              <p14:cNvContentPartPr/>
              <p14:nvPr/>
            </p14:nvContentPartPr>
            <p14:xfrm>
              <a:off x="1149817" y="1936421"/>
              <a:ext cx="2987640" cy="22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71703D-813B-95D8-347A-302D2B516C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817" y="1828421"/>
                <a:ext cx="30952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22FCF8-36C8-0E0B-E027-AD508EC9F804}"/>
                  </a:ext>
                </a:extLst>
              </p14:cNvPr>
              <p14:cNvContentPartPr/>
              <p14:nvPr/>
            </p14:nvContentPartPr>
            <p14:xfrm>
              <a:off x="1238377" y="2486501"/>
              <a:ext cx="4206240" cy="10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22FCF8-36C8-0E0B-E027-AD508EC9F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737" y="2378861"/>
                <a:ext cx="431388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41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Vulnerability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scanning identifies </a:t>
            </a:r>
            <a:r>
              <a:rPr lang="en-US" dirty="0">
                <a:solidFill>
                  <a:srgbClr val="FF0000"/>
                </a:solidFill>
              </a:rPr>
              <a:t>vulnerabilities and weaknesses </a:t>
            </a:r>
            <a:r>
              <a:rPr lang="en-US" dirty="0"/>
              <a:t>of a system and network in order to determine how a system can be exploited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Network topology and OS vulnerabilities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Application and services vulnerabilities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Tools: SAINT, OpenVAS, </a:t>
            </a:r>
            <a:r>
              <a:rPr lang="en-US" dirty="0" err="1"/>
              <a:t>Nexpose</a:t>
            </a:r>
            <a:r>
              <a:rPr lang="en-US" dirty="0"/>
              <a:t>, Retina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B654C4-E06C-185F-B996-072F03332C39}"/>
                  </a:ext>
                </a:extLst>
              </p14:cNvPr>
              <p14:cNvContentPartPr/>
              <p14:nvPr/>
            </p14:nvContentPartPr>
            <p14:xfrm>
              <a:off x="2200297" y="4384061"/>
              <a:ext cx="4918320" cy="29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B654C4-E06C-185F-B996-072F03332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6657" y="4276421"/>
                <a:ext cx="50259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94839-C3C4-CA60-C10F-DB4DC07FE56B}"/>
                  </a:ext>
                </a:extLst>
              </p14:cNvPr>
              <p14:cNvContentPartPr/>
              <p14:nvPr/>
            </p14:nvContentPartPr>
            <p14:xfrm>
              <a:off x="1710337" y="3234221"/>
              <a:ext cx="1993320" cy="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94839-C3C4-CA60-C10F-DB4DC07FE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697" y="3126221"/>
                <a:ext cx="2100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2245DB-95D6-11DA-B462-48BEAF1967C2}"/>
                  </a:ext>
                </a:extLst>
              </p14:cNvPr>
              <p14:cNvContentPartPr/>
              <p14:nvPr/>
            </p14:nvContentPartPr>
            <p14:xfrm>
              <a:off x="4552537" y="3165821"/>
              <a:ext cx="1985040" cy="9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2245DB-95D6-11DA-B462-48BEAF1967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537" y="3058181"/>
                <a:ext cx="20926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3F80DE-EDB2-78F6-032F-650E9B5459E8}"/>
                  </a:ext>
                </a:extLst>
              </p14:cNvPr>
              <p14:cNvContentPartPr/>
              <p14:nvPr/>
            </p14:nvContentPartPr>
            <p14:xfrm>
              <a:off x="1528897" y="3522221"/>
              <a:ext cx="1408320" cy="2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3F80DE-EDB2-78F6-032F-650E9B545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4897" y="3414581"/>
                <a:ext cx="15159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7D5477-CCCF-D5F8-6DCE-FB83482D9DC3}"/>
                  </a:ext>
                </a:extLst>
              </p14:cNvPr>
              <p14:cNvContentPartPr/>
              <p14:nvPr/>
            </p14:nvContentPartPr>
            <p14:xfrm>
              <a:off x="3696817" y="3518621"/>
              <a:ext cx="2740680" cy="30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7D5477-CCCF-D5F8-6DCE-FB83482D9D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2817" y="3410981"/>
                <a:ext cx="284832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69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dirty="0">
                <a:solidFill>
                  <a:srgbClr val="002060"/>
                </a:solidFill>
              </a:rPr>
              <a:t>network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target's network diagram gives valuable information about the </a:t>
            </a:r>
            <a:r>
              <a:rPr lang="en-US" dirty="0">
                <a:solidFill>
                  <a:srgbClr val="FF0000"/>
                </a:solidFill>
              </a:rPr>
              <a:t>network and its architecture </a:t>
            </a:r>
            <a:r>
              <a:rPr lang="en-US" dirty="0"/>
              <a:t>to an attacker</a:t>
            </a:r>
          </a:p>
          <a:p>
            <a:r>
              <a:rPr lang="en-US" dirty="0"/>
              <a:t>Network diagram shows </a:t>
            </a:r>
            <a:r>
              <a:rPr lang="en-US" dirty="0">
                <a:solidFill>
                  <a:srgbClr val="FF0000"/>
                </a:solidFill>
              </a:rPr>
              <a:t>logical or physical path</a:t>
            </a:r>
            <a:r>
              <a:rPr lang="en-US" dirty="0"/>
              <a:t> to a potential target</a:t>
            </a:r>
          </a:p>
          <a:p>
            <a:r>
              <a:rPr lang="en-US" dirty="0"/>
              <a:t>Tools: Network View,…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282FF9-D451-E565-57C7-1D97D0BB8F0C}"/>
                  </a:ext>
                </a:extLst>
              </p14:cNvPr>
              <p14:cNvContentPartPr/>
              <p14:nvPr/>
            </p14:nvContentPartPr>
            <p14:xfrm>
              <a:off x="1179697" y="2890061"/>
              <a:ext cx="2162520" cy="13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282FF9-D451-E565-57C7-1D97D0BB8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697" y="2782421"/>
                <a:ext cx="2270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B8F758-93DD-05FD-0F8A-8273CB43C0C4}"/>
                  </a:ext>
                </a:extLst>
              </p14:cNvPr>
              <p14:cNvContentPartPr/>
              <p14:nvPr/>
            </p14:nvContentPartPr>
            <p14:xfrm>
              <a:off x="3775297" y="2949101"/>
              <a:ext cx="858960" cy="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B8F758-93DD-05FD-0F8A-8273CB43C0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297" y="2841461"/>
                <a:ext cx="966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066115-D961-5B9A-5ABA-702D16B8BA35}"/>
                  </a:ext>
                </a:extLst>
              </p14:cNvPr>
              <p14:cNvContentPartPr/>
              <p14:nvPr/>
            </p14:nvContentPartPr>
            <p14:xfrm>
              <a:off x="4748737" y="2811581"/>
              <a:ext cx="3124800" cy="25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066115-D961-5B9A-5ABA-702D16B8BA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5097" y="2703581"/>
                <a:ext cx="32324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AC7D4F-2197-F7D4-0A69-6D67BFDBF9C2}"/>
                  </a:ext>
                </a:extLst>
              </p14:cNvPr>
              <p14:cNvContentPartPr/>
              <p14:nvPr/>
            </p14:nvContentPartPr>
            <p14:xfrm>
              <a:off x="2172577" y="3342221"/>
              <a:ext cx="1884600" cy="20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AC7D4F-2197-F7D4-0A69-6D67BFDBF9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8937" y="3234221"/>
                <a:ext cx="19922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09F351-ED95-4C6E-1D52-79D5A89EDE59}"/>
                  </a:ext>
                </a:extLst>
              </p14:cNvPr>
              <p14:cNvContentPartPr/>
              <p14:nvPr/>
            </p14:nvContentPartPr>
            <p14:xfrm>
              <a:off x="1189777" y="1867301"/>
              <a:ext cx="4617720" cy="82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09F351-ED95-4C6E-1D52-79D5A89EDE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5777" y="1759661"/>
                <a:ext cx="4725360" cy="10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8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Prepare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 proxy is a network computer that can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serve as an intermediary</a:t>
            </a:r>
            <a:r>
              <a:rPr lang="en-US" dirty="0">
                <a:highlight>
                  <a:srgbClr val="FFFF00"/>
                </a:highlight>
              </a:rPr>
              <a:t> for connecting with other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Proxy chaining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Tools: </a:t>
            </a:r>
            <a:r>
              <a:rPr lang="en-US" dirty="0" err="1"/>
              <a:t>ezProxy</a:t>
            </a:r>
            <a:r>
              <a:rPr lang="en-US" dirty="0"/>
              <a:t>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90" y="2420393"/>
            <a:ext cx="526732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63" y="4372882"/>
            <a:ext cx="7492152" cy="2156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C8454A-31A1-5E38-9C3D-AA9B2FACA5BE}"/>
                  </a:ext>
                </a:extLst>
              </p14:cNvPr>
              <p14:cNvContentPartPr/>
              <p14:nvPr/>
            </p14:nvContentPartPr>
            <p14:xfrm>
              <a:off x="8406337" y="3234581"/>
              <a:ext cx="923400" cy="11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C8454A-31A1-5E38-9C3D-AA9B2FACA5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697" y="3126941"/>
                <a:ext cx="1031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63E9B2-CA9B-7A30-0B65-34AB6F3608B0}"/>
                  </a:ext>
                </a:extLst>
              </p14:cNvPr>
              <p14:cNvContentPartPr/>
              <p14:nvPr/>
            </p14:nvContentPartPr>
            <p14:xfrm>
              <a:off x="1986097" y="5829821"/>
              <a:ext cx="1121400" cy="12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63E9B2-CA9B-7A30-0B65-34AB6F360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2097" y="5721821"/>
                <a:ext cx="122904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0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Scanning Pen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Pen testing a network for scanning vulnerabilities determines the network’s security posture by identifying </a:t>
            </a:r>
            <a:r>
              <a:rPr lang="en-US" sz="2400" dirty="0">
                <a:solidFill>
                  <a:srgbClr val="FF0000"/>
                </a:solidFill>
              </a:rPr>
              <a:t>live systems</a:t>
            </a:r>
            <a:r>
              <a:rPr lang="en-US" sz="2400" dirty="0"/>
              <a:t>, discovering </a:t>
            </a:r>
            <a:r>
              <a:rPr lang="en-US" sz="2400" dirty="0">
                <a:solidFill>
                  <a:srgbClr val="FF0000"/>
                </a:solidFill>
              </a:rPr>
              <a:t>open ports</a:t>
            </a:r>
            <a:r>
              <a:rPr lang="en-US" sz="2400" dirty="0"/>
              <a:t>, associating </a:t>
            </a:r>
            <a:r>
              <a:rPr lang="en-US" sz="2400" dirty="0">
                <a:solidFill>
                  <a:srgbClr val="FF0000"/>
                </a:solidFill>
              </a:rPr>
              <a:t>services </a:t>
            </a:r>
            <a:r>
              <a:rPr lang="en-US" sz="2400" dirty="0"/>
              <a:t>and grabbing </a:t>
            </a:r>
            <a:r>
              <a:rPr lang="en-US" sz="2400" dirty="0">
                <a:solidFill>
                  <a:srgbClr val="FF0000"/>
                </a:solidFill>
              </a:rPr>
              <a:t>system banners </a:t>
            </a:r>
            <a:r>
              <a:rPr lang="en-US" sz="2400" dirty="0"/>
              <a:t>to simulate a network hacking attempt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 penetration testing report will help </a:t>
            </a:r>
            <a:r>
              <a:rPr lang="en-US" sz="2400" dirty="0">
                <a:solidFill>
                  <a:srgbClr val="FF0000"/>
                </a:solidFill>
              </a:rPr>
              <a:t>system administrators </a:t>
            </a:r>
            <a:r>
              <a:rPr lang="en-US" sz="2400" dirty="0"/>
              <a:t>to: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89" y="3992987"/>
            <a:ext cx="5905335" cy="2623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C08D79-5FEE-E0BC-6D5A-6A3ED03DB26E}"/>
                  </a:ext>
                </a:extLst>
              </p14:cNvPr>
              <p14:cNvContentPartPr/>
              <p14:nvPr/>
            </p14:nvContentPartPr>
            <p14:xfrm>
              <a:off x="963697" y="805661"/>
              <a:ext cx="4617000" cy="35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C08D79-5FEE-E0BC-6D5A-6A3ED03DB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697" y="698021"/>
                <a:ext cx="4724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5E00B6-2650-799D-43D6-13AEEFB9CF1F}"/>
                  </a:ext>
                </a:extLst>
              </p14:cNvPr>
              <p14:cNvContentPartPr/>
              <p14:nvPr/>
            </p14:nvContentPartPr>
            <p14:xfrm>
              <a:off x="3618337" y="2239901"/>
              <a:ext cx="2743200" cy="14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5E00B6-2650-799D-43D6-13AEEFB9CF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4337" y="2131901"/>
                <a:ext cx="28508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E73BC4-E273-34E1-CFA6-4FEA6BC1F671}"/>
                  </a:ext>
                </a:extLst>
              </p14:cNvPr>
              <p14:cNvContentPartPr/>
              <p14:nvPr/>
            </p14:nvContentPartPr>
            <p14:xfrm>
              <a:off x="6656017" y="2260781"/>
              <a:ext cx="2630880" cy="11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E73BC4-E273-34E1-CFA6-4FEA6BC1F6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2377" y="2152781"/>
                <a:ext cx="2738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1CBB2B-9F2F-CC51-E738-B9CEFAD05C06}"/>
                  </a:ext>
                </a:extLst>
              </p14:cNvPr>
              <p14:cNvContentPartPr/>
              <p14:nvPr/>
            </p14:nvContentPartPr>
            <p14:xfrm>
              <a:off x="953617" y="2674061"/>
              <a:ext cx="115920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1CBB2B-9F2F-CC51-E738-B9CEFAD05C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977" y="2566061"/>
                <a:ext cx="1266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44073E-0D5F-B3C4-B722-19AF0911AB0E}"/>
                  </a:ext>
                </a:extLst>
              </p14:cNvPr>
              <p14:cNvContentPartPr/>
              <p14:nvPr/>
            </p14:nvContentPartPr>
            <p14:xfrm>
              <a:off x="2841457" y="2584781"/>
              <a:ext cx="2887560" cy="23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44073E-0D5F-B3C4-B722-19AF0911AB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7817" y="2477141"/>
                <a:ext cx="2995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35C698-0BAC-7BA9-A277-FBDE7128E9CB}"/>
                  </a:ext>
                </a:extLst>
              </p14:cNvPr>
              <p14:cNvContentPartPr/>
              <p14:nvPr/>
            </p14:nvContentPartPr>
            <p14:xfrm>
              <a:off x="1730497" y="3264101"/>
              <a:ext cx="21229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35C698-0BAC-7BA9-A277-FBDE7128E9C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6497" y="3156101"/>
                <a:ext cx="223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785BD-6692-72C8-0A27-34A7FFE09BA5}"/>
                  </a:ext>
                </a:extLst>
              </p14:cNvPr>
              <p14:cNvContentPartPr/>
              <p14:nvPr/>
            </p14:nvContentPartPr>
            <p14:xfrm>
              <a:off x="5515897" y="3155741"/>
              <a:ext cx="3222360" cy="167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785BD-6692-72C8-0A27-34A7FFE09B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61897" y="3048101"/>
                <a:ext cx="3330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0764AB-0FA9-A1F9-09F9-B77B29A54579}"/>
                  </a:ext>
                </a:extLst>
              </p14:cNvPr>
              <p14:cNvContentPartPr/>
              <p14:nvPr/>
            </p14:nvContentPartPr>
            <p14:xfrm>
              <a:off x="6433537" y="4256261"/>
              <a:ext cx="1204920" cy="19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0764AB-0FA9-A1F9-09F9-B77B29A545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9537" y="4148621"/>
                <a:ext cx="13125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7014CB-776F-2E67-25B3-BC19CBD41D40}"/>
                  </a:ext>
                </a:extLst>
              </p14:cNvPr>
              <p14:cNvContentPartPr/>
              <p14:nvPr/>
            </p14:nvContentPartPr>
            <p14:xfrm>
              <a:off x="7305097" y="5072741"/>
              <a:ext cx="1594440" cy="1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7014CB-776F-2E67-25B3-BC19CBD41D4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1457" y="4965101"/>
                <a:ext cx="1702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281816-6CDE-1577-9D98-07C9203168DA}"/>
                  </a:ext>
                </a:extLst>
              </p14:cNvPr>
              <p14:cNvContentPartPr/>
              <p14:nvPr/>
            </p14:nvContentPartPr>
            <p14:xfrm>
              <a:off x="7019977" y="5976341"/>
              <a:ext cx="1550160" cy="91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281816-6CDE-1577-9D98-07C9203168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65977" y="5868341"/>
                <a:ext cx="16578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C33B7C-0DB2-ED83-0E4D-AA3506AFAEED}"/>
                  </a:ext>
                </a:extLst>
              </p14:cNvPr>
              <p14:cNvContentPartPr/>
              <p14:nvPr/>
            </p14:nvContentPartPr>
            <p14:xfrm>
              <a:off x="3390817" y="5761061"/>
              <a:ext cx="1524960" cy="434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C33B7C-0DB2-ED83-0E4D-AA3506AFAE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36817" y="5653061"/>
                <a:ext cx="16326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B985D1-AA02-1068-D1B2-E4DB4BEB7ABE}"/>
                  </a:ext>
                </a:extLst>
              </p14:cNvPr>
              <p14:cNvContentPartPr/>
              <p14:nvPr/>
            </p14:nvContentPartPr>
            <p14:xfrm>
              <a:off x="3097057" y="5082821"/>
              <a:ext cx="1405080" cy="90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B985D1-AA02-1068-D1B2-E4DB4BEB7AB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43417" y="4974821"/>
                <a:ext cx="151272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3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Scanning Pen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86" y="1435975"/>
            <a:ext cx="5362575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69" y="1836026"/>
            <a:ext cx="4781550" cy="3543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7F05B5-E4C1-B681-CB6C-1074DD53B251}"/>
                  </a:ext>
                </a:extLst>
              </p14:cNvPr>
              <p14:cNvContentPartPr/>
              <p14:nvPr/>
            </p14:nvContentPartPr>
            <p14:xfrm>
              <a:off x="5476297" y="5446061"/>
              <a:ext cx="461880" cy="4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7F05B5-E4C1-B681-CB6C-1074DD53B2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2657" y="5338421"/>
                <a:ext cx="56952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19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The objective of scanning </a:t>
            </a:r>
            <a:r>
              <a:rPr lang="en-US" dirty="0"/>
              <a:t>is to discover </a:t>
            </a:r>
            <a:r>
              <a:rPr lang="en-US" dirty="0">
                <a:solidFill>
                  <a:srgbClr val="FF0000"/>
                </a:solidFill>
              </a:rPr>
              <a:t>live systems, active/running ports, the operating systems, and the services </a:t>
            </a:r>
            <a:r>
              <a:rPr lang="en-US" dirty="0"/>
              <a:t>running on the network </a:t>
            </a:r>
          </a:p>
          <a:p>
            <a:pPr>
              <a:spcAft>
                <a:spcPts val="600"/>
              </a:spcAft>
            </a:pPr>
            <a:r>
              <a:rPr lang="en-US" dirty="0"/>
              <a:t>Attacker </a:t>
            </a:r>
            <a:r>
              <a:rPr lang="en-US" dirty="0">
                <a:highlight>
                  <a:srgbClr val="FFFF00"/>
                </a:highlight>
              </a:rPr>
              <a:t>determines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live hosts </a:t>
            </a:r>
            <a:r>
              <a:rPr lang="en-US" dirty="0"/>
              <a:t>from a range of IP addresses by </a:t>
            </a:r>
            <a:r>
              <a:rPr lang="en-US" dirty="0">
                <a:highlight>
                  <a:srgbClr val="FFFF00"/>
                </a:highlight>
              </a:rPr>
              <a:t>sending ICMP ECHO requests to multiple hosts </a:t>
            </a:r>
          </a:p>
          <a:p>
            <a:pPr>
              <a:spcAft>
                <a:spcPts val="600"/>
              </a:spcAft>
            </a:pPr>
            <a:r>
              <a:rPr lang="en-US" dirty="0"/>
              <a:t>Attackers use various scanning techniques to </a:t>
            </a:r>
            <a:r>
              <a:rPr lang="en-US" dirty="0">
                <a:solidFill>
                  <a:srgbClr val="FF0000"/>
                </a:solidFill>
              </a:rPr>
              <a:t>bypass firewall </a:t>
            </a:r>
            <a:r>
              <a:rPr lang="en-US" dirty="0"/>
              <a:t>rules and logging mechanism, and hide them selves as usual network traffic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Banner grabbing </a:t>
            </a:r>
            <a:r>
              <a:rPr lang="en-US" dirty="0"/>
              <a:t>or OS finger printing is the method to determine the operating system running on a remote target system</a:t>
            </a:r>
          </a:p>
          <a:p>
            <a:pPr>
              <a:spcAft>
                <a:spcPts val="600"/>
              </a:spcAft>
            </a:pPr>
            <a:r>
              <a:rPr lang="en-US" dirty="0"/>
              <a:t>Drawing target's </a:t>
            </a:r>
            <a:r>
              <a:rPr lang="en-US" dirty="0">
                <a:solidFill>
                  <a:srgbClr val="FF0000"/>
                </a:solidFill>
              </a:rPr>
              <a:t>network diagram </a:t>
            </a:r>
            <a:r>
              <a:rPr lang="en-US" dirty="0"/>
              <a:t>gives valuable in formation about the network and its architecture to an attacker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Proxy</a:t>
            </a:r>
            <a:r>
              <a:rPr lang="en-US" dirty="0"/>
              <a:t> is a network computer that can </a:t>
            </a:r>
            <a:r>
              <a:rPr lang="en-US" dirty="0">
                <a:highlight>
                  <a:srgbClr val="FFFF00"/>
                </a:highlight>
              </a:rPr>
              <a:t>serve as an intermediary </a:t>
            </a:r>
            <a:r>
              <a:rPr lang="en-US" dirty="0"/>
              <a:t>for connecting with other computers</a:t>
            </a:r>
          </a:p>
          <a:p>
            <a:pPr>
              <a:spcAft>
                <a:spcPts val="600"/>
              </a:spcAft>
            </a:pPr>
            <a:r>
              <a:rPr lang="en-US" dirty="0"/>
              <a:t>A chain of proxies can be created to evade a </a:t>
            </a:r>
            <a:r>
              <a:rPr lang="en-US" dirty="0" err="1"/>
              <a:t>traceback</a:t>
            </a:r>
            <a:r>
              <a:rPr lang="en-US" dirty="0"/>
              <a:t> to the attacker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F91E3-C2FD-F85C-75E6-598C7345984C}"/>
              </a:ext>
            </a:extLst>
          </p:cNvPr>
          <p:cNvSpPr txBox="1"/>
          <p:nvPr/>
        </p:nvSpPr>
        <p:spPr>
          <a:xfrm>
            <a:off x="5466736" y="4670322"/>
            <a:ext cx="161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Đóng vai trò trung gian</a:t>
            </a:r>
            <a:endParaRPr lang="vi-VN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Introduction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Scanning methodology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Checking for Live systems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Scanning techniques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/>
              <a:t>Scanning countermeasures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268" y="606425"/>
            <a:ext cx="6676696" cy="30511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ighlight>
                  <a:srgbClr val="FFFF00"/>
                </a:highlight>
              </a:rPr>
              <a:t>Network scanning </a:t>
            </a:r>
            <a:r>
              <a:rPr lang="en-US" dirty="0"/>
              <a:t>refers to a set of procedures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identifying hosts, ports</a:t>
            </a:r>
            <a:r>
              <a:rPr lang="en-US" dirty="0">
                <a:highlight>
                  <a:srgbClr val="FFFF00"/>
                </a:highlight>
              </a:rPr>
              <a:t>,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services</a:t>
            </a:r>
            <a:r>
              <a:rPr lang="en-US" dirty="0"/>
              <a:t> in a network.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Network scanning is one of the </a:t>
            </a:r>
            <a:r>
              <a:rPr lang="en-US" dirty="0">
                <a:solidFill>
                  <a:srgbClr val="FF0000"/>
                </a:solidFill>
              </a:rPr>
              <a:t>components </a:t>
            </a:r>
            <a:r>
              <a:rPr lang="en-US" dirty="0"/>
              <a:t>of intelligence </a:t>
            </a:r>
            <a:r>
              <a:rPr lang="en-US" dirty="0">
                <a:solidFill>
                  <a:srgbClr val="FF0000"/>
                </a:solidFill>
              </a:rPr>
              <a:t>gathering</a:t>
            </a:r>
            <a:r>
              <a:rPr lang="en-US" dirty="0"/>
              <a:t> an attacker uses to create a profile of the target organization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6" y="1825625"/>
            <a:ext cx="431482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90396" y="5228429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Objectives of network scanning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497" y="4520543"/>
            <a:ext cx="69178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live hosts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IP address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7030A0"/>
                </a:solidFill>
              </a:rPr>
              <a:t>open ports </a:t>
            </a:r>
            <a:r>
              <a:rPr lang="en-US" sz="2000" dirty="0"/>
              <a:t>of live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operating systems </a:t>
            </a:r>
            <a:r>
              <a:rPr lang="en-US" sz="2000" dirty="0"/>
              <a:t>and system </a:t>
            </a:r>
            <a:r>
              <a:rPr lang="en-US" sz="2000" dirty="0">
                <a:solidFill>
                  <a:srgbClr val="7030A0"/>
                </a:solidFill>
              </a:rPr>
              <a:t>architecture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services </a:t>
            </a:r>
            <a:r>
              <a:rPr lang="en-US" sz="2000" dirty="0"/>
              <a:t>running on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/>
              <a:t>To discover </a:t>
            </a:r>
            <a:r>
              <a:rPr lang="en-US" sz="2000" dirty="0">
                <a:solidFill>
                  <a:srgbClr val="7030A0"/>
                </a:solidFill>
              </a:rPr>
              <a:t>vulnerabilities</a:t>
            </a:r>
            <a:r>
              <a:rPr lang="en-US" sz="2000" dirty="0"/>
              <a:t> in live hosts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262994" y="4428893"/>
            <a:ext cx="893380" cy="1876754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B92E1-AF42-EB93-3334-6EE1301FE87C}"/>
              </a:ext>
            </a:extLst>
          </p:cNvPr>
          <p:cNvSpPr txBox="1"/>
          <p:nvPr/>
        </p:nvSpPr>
        <p:spPr>
          <a:xfrm>
            <a:off x="7867436" y="4310906"/>
            <a:ext cx="131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Port được mở, ip</a:t>
            </a:r>
          </a:p>
          <a:p>
            <a:r>
              <a:rPr lang="en-US" sz="1200">
                <a:solidFill>
                  <a:srgbClr val="FF0000"/>
                </a:solidFill>
              </a:rPr>
              <a:t>Os </a:t>
            </a:r>
          </a:p>
          <a:p>
            <a:r>
              <a:rPr lang="en-US" sz="1200">
                <a:solidFill>
                  <a:srgbClr val="FF0000"/>
                </a:solidFill>
              </a:rPr>
              <a:t>Dịch vụ đang chạy</a:t>
            </a:r>
          </a:p>
          <a:p>
            <a:r>
              <a:rPr lang="en-US" sz="1200">
                <a:solidFill>
                  <a:srgbClr val="FF0000"/>
                </a:solidFill>
              </a:rPr>
              <a:t>Lỗ hổng</a:t>
            </a:r>
            <a:endParaRPr lang="vi-VN" sz="1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9E9660-1DC1-7992-6442-089634E00500}"/>
                  </a:ext>
                </a:extLst>
              </p14:cNvPr>
              <p14:cNvContentPartPr/>
              <p14:nvPr/>
            </p14:nvContentPartPr>
            <p14:xfrm>
              <a:off x="5102977" y="2008421"/>
              <a:ext cx="2724480" cy="12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9E9660-1DC1-7992-6442-089634E005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8977" y="1900781"/>
                <a:ext cx="28321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6B66CF-C04E-83F9-0BC7-ED59F8E1C394}"/>
                  </a:ext>
                </a:extLst>
              </p14:cNvPr>
              <p14:cNvContentPartPr/>
              <p14:nvPr/>
            </p14:nvContentPartPr>
            <p14:xfrm>
              <a:off x="9104737" y="2542661"/>
              <a:ext cx="124668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6B66CF-C04E-83F9-0BC7-ED59F8E1C3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0737" y="2434661"/>
                <a:ext cx="1354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DBA95A-FD2E-3D97-A197-959669942785}"/>
                  </a:ext>
                </a:extLst>
              </p14:cNvPr>
              <p14:cNvContentPartPr/>
              <p14:nvPr/>
            </p14:nvContentPartPr>
            <p14:xfrm>
              <a:off x="9192937" y="2367701"/>
              <a:ext cx="1298520" cy="4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DBA95A-FD2E-3D97-A197-9596699427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8937" y="2259701"/>
                <a:ext cx="1406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4083BB-6916-2CF9-BFDB-96ACC8E6FB37}"/>
                  </a:ext>
                </a:extLst>
              </p14:cNvPr>
              <p14:cNvContentPartPr/>
              <p14:nvPr/>
            </p14:nvContentPartPr>
            <p14:xfrm>
              <a:off x="7561057" y="2739941"/>
              <a:ext cx="3773520" cy="7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4083BB-6916-2CF9-BFDB-96ACC8E6FB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7417" y="2632301"/>
                <a:ext cx="3881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8E7264-DD51-91FB-FEED-8AA0377B87C8}"/>
                  </a:ext>
                </a:extLst>
              </p14:cNvPr>
              <p14:cNvContentPartPr/>
              <p14:nvPr/>
            </p14:nvContentPartPr>
            <p14:xfrm>
              <a:off x="5151937" y="3224861"/>
              <a:ext cx="2418120" cy="3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8E7264-DD51-91FB-FEED-8AA0377B87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8297" y="3117221"/>
                <a:ext cx="2525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C5D199-3695-D2C7-05D6-981D3E7FEC34}"/>
                  </a:ext>
                </a:extLst>
              </p14:cNvPr>
              <p14:cNvContentPartPr/>
              <p14:nvPr/>
            </p14:nvContentPartPr>
            <p14:xfrm>
              <a:off x="2113537" y="4748741"/>
              <a:ext cx="2109600" cy="4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C5D199-3695-D2C7-05D6-981D3E7FEC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9897" y="4641101"/>
                <a:ext cx="2217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781B8A-57A2-9E35-8B46-7C5642307C83}"/>
                  </a:ext>
                </a:extLst>
              </p14:cNvPr>
              <p14:cNvContentPartPr/>
              <p14:nvPr/>
            </p14:nvContentPartPr>
            <p14:xfrm>
              <a:off x="4935577" y="4738661"/>
              <a:ext cx="9432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781B8A-57A2-9E35-8B46-7C5642307C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81937" y="4631021"/>
                <a:ext cx="105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A30B57-FDDA-D578-1BAC-40A356851AAB}"/>
                  </a:ext>
                </a:extLst>
              </p14:cNvPr>
              <p14:cNvContentPartPr/>
              <p14:nvPr/>
            </p14:nvContentPartPr>
            <p14:xfrm>
              <a:off x="2172577" y="5181461"/>
              <a:ext cx="1789200" cy="3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A30B57-FDDA-D578-1BAC-40A356851A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8937" y="5073461"/>
                <a:ext cx="1896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082450-0F9D-EFC8-DC58-3C769DB7329C}"/>
                  </a:ext>
                </a:extLst>
              </p14:cNvPr>
              <p14:cNvContentPartPr/>
              <p14:nvPr/>
            </p14:nvContentPartPr>
            <p14:xfrm>
              <a:off x="5358217" y="5259941"/>
              <a:ext cx="1160640" cy="5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082450-0F9D-EFC8-DC58-3C769DB732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04577" y="5152301"/>
                <a:ext cx="1268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8957AC-2D38-D022-CCB9-EE0B96BB8297}"/>
                  </a:ext>
                </a:extLst>
              </p14:cNvPr>
              <p14:cNvContentPartPr/>
              <p14:nvPr/>
            </p14:nvContentPartPr>
            <p14:xfrm>
              <a:off x="2192737" y="5613821"/>
              <a:ext cx="756360" cy="50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8957AC-2D38-D022-CCB9-EE0B96BB82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38737" y="5506181"/>
                <a:ext cx="864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7CC4C0-159E-36D1-127B-0C49B6A56D08}"/>
                  </a:ext>
                </a:extLst>
              </p14:cNvPr>
              <p14:cNvContentPartPr/>
              <p14:nvPr/>
            </p14:nvContentPartPr>
            <p14:xfrm>
              <a:off x="2172577" y="6085781"/>
              <a:ext cx="1358640" cy="90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7CC4C0-159E-36D1-127B-0C49B6A56D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8937" y="5978141"/>
                <a:ext cx="146628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Check for </a:t>
            </a:r>
            <a:r>
              <a:rPr lang="en-US" sz="2400" b="1" dirty="0"/>
              <a:t>live systems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Check for </a:t>
            </a:r>
            <a:r>
              <a:rPr lang="en-US" sz="2400" b="1" dirty="0"/>
              <a:t>open ports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Scanning beyond </a:t>
            </a:r>
            <a:r>
              <a:rPr lang="en-US" sz="2400" dirty="0">
                <a:highlight>
                  <a:srgbClr val="FFFF00"/>
                </a:highlight>
              </a:rPr>
              <a:t>IDS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Banner grabbing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Scanning for </a:t>
            </a:r>
            <a:r>
              <a:rPr lang="en-US" sz="2400" b="1" dirty="0"/>
              <a:t>vulnerabilities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Draw network diagrams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Prepare proxies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/>
              <a:t>Scanning Pen Testing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live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4892" y="2895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open ports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4892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Identify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4892" y="4994787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Banner Grabbing/OS fingerprinting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Scan for vulnerability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8860479" y="2858729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Draw network diagrams of vulnerabilities hosts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0479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Prepare proxies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42192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2192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68002" y="46137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7599492" y="2171700"/>
            <a:ext cx="1295400" cy="316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17779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28840" y="356419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95656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9275892" y="4746522"/>
            <a:ext cx="2819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Attack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E1E13C-C061-5B20-95CE-1B057CEF4FBD}"/>
                  </a:ext>
                </a:extLst>
              </p14:cNvPr>
              <p14:cNvContentPartPr/>
              <p14:nvPr/>
            </p14:nvContentPartPr>
            <p14:xfrm>
              <a:off x="963697" y="756701"/>
              <a:ext cx="5560920" cy="15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E1E13C-C061-5B20-95CE-1B057CEF4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697" y="648701"/>
                <a:ext cx="56685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91247E-EE14-773A-3FDF-A99ECCAF386D}"/>
                  </a:ext>
                </a:extLst>
              </p14:cNvPr>
              <p14:cNvContentPartPr/>
              <p14:nvPr/>
            </p14:nvContentPartPr>
            <p14:xfrm>
              <a:off x="1012657" y="952541"/>
              <a:ext cx="5323680" cy="20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91247E-EE14-773A-3FDF-A99ECCAF38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017" y="844901"/>
                <a:ext cx="5431320" cy="4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0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Check for live systems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ICMP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7" y="3659077"/>
            <a:ext cx="7023538" cy="2221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Ping scan involves sending </a:t>
            </a:r>
            <a:r>
              <a:rPr lang="en-US" dirty="0">
                <a:solidFill>
                  <a:srgbClr val="FF0000"/>
                </a:solidFill>
              </a:rPr>
              <a:t>ICMP echo requests </a:t>
            </a:r>
            <a:r>
              <a:rPr lang="en-US" dirty="0"/>
              <a:t>to a host. If the host is live, it will return an </a:t>
            </a:r>
            <a:r>
              <a:rPr lang="en-US" dirty="0">
                <a:solidFill>
                  <a:srgbClr val="FF0000"/>
                </a:solidFill>
              </a:rPr>
              <a:t>ICMP echo reply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This scan is useful for </a:t>
            </a:r>
            <a:r>
              <a:rPr lang="en-US" dirty="0">
                <a:solidFill>
                  <a:srgbClr val="FF0000"/>
                </a:solidFill>
              </a:rPr>
              <a:t>locating active devices </a:t>
            </a:r>
            <a:r>
              <a:rPr lang="en-US" dirty="0"/>
              <a:t>or determining if ICMP is passing through a firewall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Tools: </a:t>
            </a:r>
            <a:r>
              <a:rPr lang="en-US" dirty="0" err="1">
                <a:solidFill>
                  <a:srgbClr val="002060"/>
                </a:solidFill>
              </a:rPr>
              <a:t>Nmap</a:t>
            </a:r>
            <a:r>
              <a:rPr lang="en-US" dirty="0">
                <a:solidFill>
                  <a:srgbClr val="002060"/>
                </a:solidFill>
              </a:rPr>
              <a:t>, Angry, IP Scanner, </a:t>
            </a:r>
            <a:r>
              <a:rPr lang="en-US" dirty="0" err="1">
                <a:solidFill>
                  <a:srgbClr val="002060"/>
                </a:solidFill>
              </a:rPr>
              <a:t>SolarWinds</a:t>
            </a:r>
            <a:r>
              <a:rPr lang="en-US" dirty="0">
                <a:solidFill>
                  <a:srgbClr val="002060"/>
                </a:solidFill>
              </a:rPr>
              <a:t>, Ping Scanning Pro,…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1" y="2022420"/>
            <a:ext cx="7160172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69" y="2022420"/>
            <a:ext cx="4348325" cy="3564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F1C7A2-2EA4-8244-2C30-D23CB0BB8B8C}"/>
                  </a:ext>
                </a:extLst>
              </p14:cNvPr>
              <p14:cNvContentPartPr/>
              <p14:nvPr/>
            </p14:nvContentPartPr>
            <p14:xfrm>
              <a:off x="412537" y="3745421"/>
              <a:ext cx="493200" cy="6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F1C7A2-2EA4-8244-2C30-D23CB0BB8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897" y="3637781"/>
                <a:ext cx="600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42DB97-4947-9A32-4245-EF09DD2D625D}"/>
                  </a:ext>
                </a:extLst>
              </p14:cNvPr>
              <p14:cNvContentPartPr/>
              <p14:nvPr/>
            </p14:nvContentPartPr>
            <p14:xfrm>
              <a:off x="2536537" y="3696101"/>
              <a:ext cx="3103920" cy="20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42DB97-4947-9A32-4245-EF09DD2D62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537" y="3588101"/>
                <a:ext cx="32115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A0BA3-3052-2765-B081-382B158692C6}"/>
                  </a:ext>
                </a:extLst>
              </p14:cNvPr>
              <p14:cNvContentPartPr/>
              <p14:nvPr/>
            </p14:nvContentPartPr>
            <p14:xfrm>
              <a:off x="1081417" y="4047101"/>
              <a:ext cx="1076760" cy="9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A0BA3-3052-2765-B081-382B15869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777" y="3939101"/>
                <a:ext cx="1184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41C5F4-217D-348A-3C6C-AC87AF2E95C8}"/>
                  </a:ext>
                </a:extLst>
              </p14:cNvPr>
              <p14:cNvContentPartPr/>
              <p14:nvPr/>
            </p14:nvContentPartPr>
            <p14:xfrm>
              <a:off x="3146377" y="4011101"/>
              <a:ext cx="2912760" cy="15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41C5F4-217D-348A-3C6C-AC87AF2E95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2377" y="3903101"/>
                <a:ext cx="30204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AC624E-78B1-B39A-229C-B87D5D3CFF9B}"/>
                  </a:ext>
                </a:extLst>
              </p14:cNvPr>
              <p14:cNvContentPartPr/>
              <p14:nvPr/>
            </p14:nvContentPartPr>
            <p14:xfrm>
              <a:off x="9307057" y="2958821"/>
              <a:ext cx="2765160" cy="778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AC624E-78B1-B39A-229C-B87D5D3CFF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53057" y="2851181"/>
                <a:ext cx="287280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CBAB80-C8C5-FD2A-C5C5-D971645FFC3C}"/>
                  </a:ext>
                </a:extLst>
              </p14:cNvPr>
              <p14:cNvContentPartPr/>
              <p14:nvPr/>
            </p14:nvContentPartPr>
            <p14:xfrm>
              <a:off x="2910217" y="4501781"/>
              <a:ext cx="2443680" cy="131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CBAB80-C8C5-FD2A-C5C5-D971645FFC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6577" y="4394141"/>
                <a:ext cx="2551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5B91EC-7FE5-D75A-1FC1-F69670E93CE4}"/>
                  </a:ext>
                </a:extLst>
              </p14:cNvPr>
              <p14:cNvContentPartPr/>
              <p14:nvPr/>
            </p14:nvContentPartPr>
            <p14:xfrm>
              <a:off x="943537" y="4580981"/>
              <a:ext cx="597240" cy="4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5B91EC-7FE5-D75A-1FC1-F69670E93C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897" y="4472981"/>
                <a:ext cx="7048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8101FC-6985-327D-469F-3A12E0725328}"/>
                  </a:ext>
                </a:extLst>
              </p14:cNvPr>
              <p14:cNvContentPartPr/>
              <p14:nvPr/>
            </p14:nvContentPartPr>
            <p14:xfrm>
              <a:off x="1061617" y="5327981"/>
              <a:ext cx="2678760" cy="9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8101FC-6985-327D-469F-3A12E07253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7617" y="5219981"/>
                <a:ext cx="2786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2ABD1C-A675-EFF1-FCD4-B5B6257A1295}"/>
                  </a:ext>
                </a:extLst>
              </p14:cNvPr>
              <p14:cNvContentPartPr/>
              <p14:nvPr/>
            </p14:nvContentPartPr>
            <p14:xfrm>
              <a:off x="3725257" y="5230421"/>
              <a:ext cx="3314880" cy="29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2ABD1C-A675-EFF1-FCD4-B5B6257A12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1617" y="5122421"/>
                <a:ext cx="34225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814AAE-4536-2CDF-04C0-6CF2061BA715}"/>
                  </a:ext>
                </a:extLst>
              </p14:cNvPr>
              <p14:cNvContentPartPr/>
              <p14:nvPr/>
            </p14:nvContentPartPr>
            <p14:xfrm>
              <a:off x="315337" y="5716061"/>
              <a:ext cx="677880" cy="65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814AAE-4536-2CDF-04C0-6CF2061BA7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337" y="5608061"/>
                <a:ext cx="78552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2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Check for open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5" y="1690688"/>
            <a:ext cx="7443952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</a:rPr>
              <a:t>Three-way handshake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sz="2400" dirty="0">
                <a:highlight>
                  <a:srgbClr val="FFFF00"/>
                </a:highlight>
              </a:rPr>
              <a:t>TCP uses a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3-way handshake </a:t>
            </a:r>
            <a:r>
              <a:rPr lang="en-US" sz="2400" dirty="0"/>
              <a:t>to establish a connection between server and client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TCP connect scan </a:t>
            </a:r>
            <a:r>
              <a:rPr lang="en-US" sz="2400" dirty="0">
                <a:highlight>
                  <a:srgbClr val="FFFF00"/>
                </a:highlight>
              </a:rPr>
              <a:t>detects when a port is open by completing the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3-way handshake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TCP connect scan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establishes a full connection </a:t>
            </a:r>
            <a:r>
              <a:rPr lang="en-US" sz="2400" dirty="0">
                <a:highlight>
                  <a:srgbClr val="FFFF00"/>
                </a:highlight>
              </a:rPr>
              <a:t>and tears it down by sending </a:t>
            </a:r>
            <a:r>
              <a:rPr lang="en-US" sz="2400" dirty="0">
                <a:highlight>
                  <a:srgbClr val="00FFFF"/>
                </a:highlight>
              </a:rPr>
              <a:t>RST packet</a:t>
            </a:r>
            <a:r>
              <a:rPr lang="en-US" sz="2400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70" y="1690688"/>
            <a:ext cx="3175931" cy="43699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275" y="5857360"/>
            <a:ext cx="200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Tools: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Hping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1" y="4157993"/>
            <a:ext cx="3643343" cy="158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51" y="4157993"/>
            <a:ext cx="3721976" cy="1574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65E2B-7510-B0CC-854E-81CE5E8C62D9}"/>
                  </a:ext>
                </a:extLst>
              </p14:cNvPr>
              <p14:cNvContentPartPr/>
              <p14:nvPr/>
            </p14:nvContentPartPr>
            <p14:xfrm>
              <a:off x="6086137" y="5273261"/>
              <a:ext cx="34668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65E2B-7510-B0CC-854E-81CE5E8C62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2497" y="5165621"/>
                <a:ext cx="4543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7A314E-0318-F1CE-3DD4-AB5A8D14867C}"/>
                  </a:ext>
                </a:extLst>
              </p14:cNvPr>
              <p14:cNvContentPartPr/>
              <p14:nvPr/>
            </p14:nvContentPartPr>
            <p14:xfrm>
              <a:off x="640057" y="6035741"/>
              <a:ext cx="1749600" cy="5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7A314E-0318-F1CE-3DD4-AB5A8D1486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6057" y="5928101"/>
                <a:ext cx="185724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3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Check for open ports (cont.) – </a:t>
            </a:r>
            <a:r>
              <a:rPr lang="en-US" dirty="0">
                <a:solidFill>
                  <a:srgbClr val="FF0000"/>
                </a:solidFill>
              </a:rPr>
              <a:t>UDP Scanning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1" y="1988631"/>
            <a:ext cx="100203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1" y="3797030"/>
            <a:ext cx="4657725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41" y="3797030"/>
            <a:ext cx="4695825" cy="217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876" y="6071617"/>
            <a:ext cx="562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Tools: </a:t>
            </a:r>
            <a:r>
              <a:rPr lang="en-US" dirty="0" err="1">
                <a:solidFill>
                  <a:srgbClr val="002060"/>
                </a:solidFill>
              </a:rPr>
              <a:t>Nmap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NetScan</a:t>
            </a:r>
            <a:r>
              <a:rPr lang="en-US" dirty="0">
                <a:solidFill>
                  <a:srgbClr val="002060"/>
                </a:solidFill>
              </a:rPr>
              <a:t> Tools Pro, Advanced Port Scanner,…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71FD0-8CC9-8A41-92AD-C76FA6E174CC}"/>
                  </a:ext>
                </a:extLst>
              </p14:cNvPr>
              <p14:cNvContentPartPr/>
              <p14:nvPr/>
            </p14:nvContentPartPr>
            <p14:xfrm>
              <a:off x="6951217" y="2503061"/>
              <a:ext cx="1864080" cy="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71FD0-8CC9-8A41-92AD-C76FA6E17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7217" y="2395421"/>
                <a:ext cx="1971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B110E7-6C6E-FF46-E4A9-72833BFB9D95}"/>
                  </a:ext>
                </a:extLst>
              </p14:cNvPr>
              <p14:cNvContentPartPr/>
              <p14:nvPr/>
            </p14:nvContentPartPr>
            <p14:xfrm>
              <a:off x="7413457" y="774341"/>
              <a:ext cx="2994840" cy="9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B110E7-6C6E-FF46-E4A9-72833BFB9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9457" y="666701"/>
                <a:ext cx="31024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D0CBFC-1AD7-F02E-37CC-457BEA055087}"/>
                  </a:ext>
                </a:extLst>
              </p14:cNvPr>
              <p14:cNvContentPartPr/>
              <p14:nvPr/>
            </p14:nvContentPartPr>
            <p14:xfrm>
              <a:off x="7383937" y="952541"/>
              <a:ext cx="3393000" cy="5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D0CBFC-1AD7-F02E-37CC-457BEA0550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30297" y="844901"/>
                <a:ext cx="3500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0275E3-9593-3E8A-4106-73606E8D4304}"/>
                  </a:ext>
                </a:extLst>
              </p14:cNvPr>
              <p14:cNvContentPartPr/>
              <p14:nvPr/>
            </p14:nvContentPartPr>
            <p14:xfrm>
              <a:off x="3746137" y="3066461"/>
              <a:ext cx="4172760" cy="11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0275E3-9593-3E8A-4106-73606E8D43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2137" y="2958461"/>
                <a:ext cx="4280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9CB51B-D393-AFDC-FF77-F970CAA5271A}"/>
                  </a:ext>
                </a:extLst>
              </p14:cNvPr>
              <p14:cNvContentPartPr/>
              <p14:nvPr/>
            </p14:nvContentPartPr>
            <p14:xfrm>
              <a:off x="5230417" y="3144941"/>
              <a:ext cx="1818720" cy="8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9CB51B-D393-AFDC-FF77-F970CAA527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76777" y="3036941"/>
                <a:ext cx="1926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F9C830-665D-9CEC-0142-F18B8DEC9A94}"/>
                  </a:ext>
                </a:extLst>
              </p14:cNvPr>
              <p14:cNvContentPartPr/>
              <p14:nvPr/>
            </p14:nvContentPartPr>
            <p14:xfrm>
              <a:off x="1386337" y="6173981"/>
              <a:ext cx="2504880" cy="11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F9C830-665D-9CEC-0142-F18B8DEC9A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2337" y="6065981"/>
                <a:ext cx="2612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C40BDD-1750-94A9-64F0-10C8959D83E8}"/>
                  </a:ext>
                </a:extLst>
              </p14:cNvPr>
              <p14:cNvContentPartPr/>
              <p14:nvPr/>
            </p14:nvContentPartPr>
            <p14:xfrm>
              <a:off x="3883657" y="6272621"/>
              <a:ext cx="2030760" cy="70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C40BDD-1750-94A9-64F0-10C8959D83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9657" y="6164981"/>
                <a:ext cx="2138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F2AFFC-2339-80A0-B443-6089EC7ED4FB}"/>
                  </a:ext>
                </a:extLst>
              </p14:cNvPr>
              <p14:cNvContentPartPr/>
              <p14:nvPr/>
            </p14:nvContentPartPr>
            <p14:xfrm>
              <a:off x="6783817" y="5485301"/>
              <a:ext cx="2025000" cy="60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F2AFFC-2339-80A0-B443-6089EC7ED4F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30177" y="5377661"/>
                <a:ext cx="2132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DBDEAE-7B3B-8B3C-E32B-B510140E9664}"/>
                  </a:ext>
                </a:extLst>
              </p14:cNvPr>
              <p14:cNvContentPartPr/>
              <p14:nvPr/>
            </p14:nvContentPartPr>
            <p14:xfrm>
              <a:off x="8829337" y="5800661"/>
              <a:ext cx="1225080" cy="80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DBDEAE-7B3B-8B3C-E32B-B510140E96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5337" y="5693021"/>
                <a:ext cx="1332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E720ABA-F359-0CF4-3EB5-846AEB8BD86C}"/>
                  </a:ext>
                </a:extLst>
              </p14:cNvPr>
              <p14:cNvContentPartPr/>
              <p14:nvPr/>
            </p14:nvContentPartPr>
            <p14:xfrm>
              <a:off x="9143617" y="5721461"/>
              <a:ext cx="648360" cy="1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E720ABA-F359-0CF4-3EB5-846AEB8BD8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89977" y="5613461"/>
                <a:ext cx="75600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19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 </a:t>
            </a:r>
            <a:r>
              <a:rPr lang="en-US" dirty="0">
                <a:solidFill>
                  <a:srgbClr val="FF0000"/>
                </a:solidFill>
              </a:rPr>
              <a:t>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firewall, IDS rules: </a:t>
            </a:r>
            <a:r>
              <a:rPr lang="en-US" dirty="0">
                <a:solidFill>
                  <a:srgbClr val="7030A0"/>
                </a:solidFill>
              </a:rPr>
              <a:t>block unwanted ports</a:t>
            </a:r>
          </a:p>
          <a:p>
            <a:r>
              <a:rPr lang="en-US" dirty="0">
                <a:solidFill>
                  <a:srgbClr val="FF0000"/>
                </a:solidFill>
              </a:rPr>
              <a:t>Hide sensitive information</a:t>
            </a:r>
            <a:r>
              <a:rPr lang="en-US" dirty="0"/>
              <a:t> from public view</a:t>
            </a:r>
          </a:p>
          <a:p>
            <a:r>
              <a:rPr lang="en-US" dirty="0">
                <a:solidFill>
                  <a:srgbClr val="FF0000"/>
                </a:solidFill>
              </a:rPr>
              <a:t>Ensure</a:t>
            </a:r>
            <a:r>
              <a:rPr lang="en-US" dirty="0"/>
              <a:t> that mechanism used for </a:t>
            </a:r>
            <a:r>
              <a:rPr lang="en-US" dirty="0">
                <a:solidFill>
                  <a:srgbClr val="7030A0"/>
                </a:solidFill>
              </a:rPr>
              <a:t>routing &amp; filtering </a:t>
            </a:r>
            <a:r>
              <a:rPr lang="en-US" dirty="0"/>
              <a:t>at routers, firewalls </a:t>
            </a:r>
            <a:r>
              <a:rPr lang="en-US" dirty="0">
                <a:solidFill>
                  <a:srgbClr val="7030A0"/>
                </a:solidFill>
              </a:rPr>
              <a:t>cannot be bypassed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AE213-F917-E528-F2B4-C45C16BD71A4}"/>
                  </a:ext>
                </a:extLst>
              </p14:cNvPr>
              <p14:cNvContentPartPr/>
              <p14:nvPr/>
            </p14:nvContentPartPr>
            <p14:xfrm>
              <a:off x="4109737" y="952541"/>
              <a:ext cx="3083040" cy="19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AE213-F917-E528-F2B4-C45C16BD7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5737" y="844541"/>
                <a:ext cx="31906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4AC5D6-1EF9-354F-56D5-459D0181F5B7}"/>
                  </a:ext>
                </a:extLst>
              </p14:cNvPr>
              <p14:cNvContentPartPr/>
              <p14:nvPr/>
            </p14:nvContentPartPr>
            <p14:xfrm>
              <a:off x="5839897" y="992501"/>
              <a:ext cx="2221920" cy="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4AC5D6-1EF9-354F-56D5-459D0181F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6257" y="884501"/>
                <a:ext cx="2329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1DC8A1-EFC6-526A-E1D5-9E7966E0B6B1}"/>
                  </a:ext>
                </a:extLst>
              </p14:cNvPr>
              <p14:cNvContentPartPr/>
              <p14:nvPr/>
            </p14:nvContentPartPr>
            <p14:xfrm>
              <a:off x="5260297" y="1956221"/>
              <a:ext cx="2653920" cy="9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1DC8A1-EFC6-526A-E1D5-9E7966E0B6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6657" y="1848221"/>
                <a:ext cx="2761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97B6B8-2D86-9477-0747-4B7331A8FC9C}"/>
                  </a:ext>
                </a:extLst>
              </p14:cNvPr>
              <p14:cNvContentPartPr/>
              <p14:nvPr/>
            </p14:nvContentPartPr>
            <p14:xfrm>
              <a:off x="7768417" y="1965581"/>
              <a:ext cx="864720" cy="5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97B6B8-2D86-9477-0747-4B7331A8FC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4777" y="1857941"/>
                <a:ext cx="972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3C5451-A2E8-C9E9-12C9-31412A736F78}"/>
                  </a:ext>
                </a:extLst>
              </p14:cNvPr>
              <p14:cNvContentPartPr/>
              <p14:nvPr/>
            </p14:nvContentPartPr>
            <p14:xfrm>
              <a:off x="1140457" y="2516021"/>
              <a:ext cx="4721040" cy="24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3C5451-A2E8-C9E9-12C9-31412A736F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6817" y="2408381"/>
                <a:ext cx="48286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3AD022-95F9-E8C3-33B0-2FE3CCF9E8D5}"/>
                  </a:ext>
                </a:extLst>
              </p14:cNvPr>
              <p14:cNvContentPartPr/>
              <p14:nvPr/>
            </p14:nvContentPartPr>
            <p14:xfrm>
              <a:off x="2231617" y="2615021"/>
              <a:ext cx="1140840" cy="15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3AD022-95F9-E8C3-33B0-2FE3CCF9E8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7977" y="2507381"/>
                <a:ext cx="1248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45EB74-6760-AB24-DEFC-338606E75948}"/>
                  </a:ext>
                </a:extLst>
              </p14:cNvPr>
              <p14:cNvContentPartPr/>
              <p14:nvPr/>
            </p14:nvContentPartPr>
            <p14:xfrm>
              <a:off x="2487577" y="2467421"/>
              <a:ext cx="726480" cy="10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45EB74-6760-AB24-DEFC-338606E759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3937" y="2359781"/>
                <a:ext cx="834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720BB0-71AD-C934-6CAE-A112C334B7BC}"/>
                  </a:ext>
                </a:extLst>
              </p14:cNvPr>
              <p14:cNvContentPartPr/>
              <p14:nvPr/>
            </p14:nvContentPartPr>
            <p14:xfrm>
              <a:off x="1319017" y="3322421"/>
              <a:ext cx="4108680" cy="36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720BB0-71AD-C934-6CAE-A112C334B7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5017" y="3214781"/>
                <a:ext cx="4216320" cy="5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8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Scanning beyond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IDS evasion techniques</a:t>
            </a:r>
          </a:p>
          <a:p>
            <a:pPr lvl="1"/>
            <a:r>
              <a:rPr lang="en-US" dirty="0"/>
              <a:t>Use fragmented IP packets</a:t>
            </a:r>
          </a:p>
          <a:p>
            <a:pPr lvl="1"/>
            <a:r>
              <a:rPr lang="en-US" dirty="0"/>
              <a:t>Use source routing</a:t>
            </a:r>
          </a:p>
          <a:p>
            <a:pPr lvl="1"/>
            <a:r>
              <a:rPr lang="en-US" dirty="0"/>
              <a:t>Spoof IP address</a:t>
            </a:r>
          </a:p>
          <a:p>
            <a:pPr lvl="1"/>
            <a:r>
              <a:rPr lang="en-US" dirty="0"/>
              <a:t>Proxy servers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AE8FEE-9703-52F2-711D-61AD2003C698}"/>
                  </a:ext>
                </a:extLst>
              </p14:cNvPr>
              <p14:cNvContentPartPr/>
              <p14:nvPr/>
            </p14:nvContentPartPr>
            <p14:xfrm>
              <a:off x="2172577" y="2432501"/>
              <a:ext cx="2682000" cy="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AE8FEE-9703-52F2-711D-61AD2003C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8937" y="2324861"/>
                <a:ext cx="27896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AB8273-37BA-264B-5A10-6F1CB6CA0B89}"/>
                  </a:ext>
                </a:extLst>
              </p14:cNvPr>
              <p14:cNvContentPartPr/>
              <p14:nvPr/>
            </p14:nvContentPartPr>
            <p14:xfrm>
              <a:off x="1622137" y="3203981"/>
              <a:ext cx="200520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AB8273-37BA-264B-5A10-6F1CB6CA0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8497" y="3095981"/>
                <a:ext cx="211284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3874F38-CBA2-574A-2284-A35038FECD37}"/>
              </a:ext>
            </a:extLst>
          </p:cNvPr>
          <p:cNvGrpSpPr/>
          <p:nvPr/>
        </p:nvGrpSpPr>
        <p:grpSpPr>
          <a:xfrm>
            <a:off x="4005337" y="3185621"/>
            <a:ext cx="468720" cy="337680"/>
            <a:chOff x="4005337" y="3185621"/>
            <a:chExt cx="4687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EAC9FF-79FC-B5BD-2F12-1BD080293E3E}"/>
                    </a:ext>
                  </a:extLst>
                </p14:cNvPr>
                <p14:cNvContentPartPr/>
                <p14:nvPr/>
              </p14:nvContentPartPr>
              <p14:xfrm>
                <a:off x="4005337" y="3185621"/>
                <a:ext cx="154800" cy="33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EAC9FF-79FC-B5BD-2F12-1BD080293E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6337" y="3176621"/>
                  <a:ext cx="172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314ADC-A398-871D-78CF-1DC37922138A}"/>
                    </a:ext>
                  </a:extLst>
                </p14:cNvPr>
                <p14:cNvContentPartPr/>
                <p14:nvPr/>
              </p14:nvContentPartPr>
              <p14:xfrm>
                <a:off x="4227817" y="3195341"/>
                <a:ext cx="119160" cy="11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314ADC-A398-871D-78CF-1DC3792213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8817" y="3186341"/>
                  <a:ext cx="136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03843C-651C-8213-FF11-927FEBF4C971}"/>
                    </a:ext>
                  </a:extLst>
                </p14:cNvPr>
                <p14:cNvContentPartPr/>
                <p14:nvPr/>
              </p14:nvContentPartPr>
              <p14:xfrm>
                <a:off x="4304497" y="3205061"/>
                <a:ext cx="169560" cy="24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03843C-651C-8213-FF11-927FEBF4C9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5857" y="3196061"/>
                  <a:ext cx="18720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881EF2-5879-BF65-AAF3-0F2F6031B082}"/>
                  </a:ext>
                </a:extLst>
              </p14:cNvPr>
              <p14:cNvContentPartPr/>
              <p14:nvPr/>
            </p14:nvContentPartPr>
            <p14:xfrm>
              <a:off x="4414297" y="2900861"/>
              <a:ext cx="91440" cy="180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881EF2-5879-BF65-AAF3-0F2F6031B0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5657" y="2891861"/>
                <a:ext cx="10908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0D0F97-B505-E8DA-3DCB-3A583BA70244}"/>
              </a:ext>
            </a:extLst>
          </p:cNvPr>
          <p:cNvGrpSpPr/>
          <p:nvPr/>
        </p:nvGrpSpPr>
        <p:grpSpPr>
          <a:xfrm>
            <a:off x="4738297" y="3174821"/>
            <a:ext cx="652320" cy="266400"/>
            <a:chOff x="4738297" y="3174821"/>
            <a:chExt cx="6523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F4D1F4-1248-3BC4-C73F-1058D59E281F}"/>
                    </a:ext>
                  </a:extLst>
                </p14:cNvPr>
                <p14:cNvContentPartPr/>
                <p14:nvPr/>
              </p14:nvContentPartPr>
              <p14:xfrm>
                <a:off x="4738297" y="3174821"/>
                <a:ext cx="241920" cy="20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F4D1F4-1248-3BC4-C73F-1058D59E28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9657" y="3166181"/>
                  <a:ext cx="259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600CB9-AE0B-A33D-6B51-08B761931F2C}"/>
                    </a:ext>
                  </a:extLst>
                </p14:cNvPr>
                <p14:cNvContentPartPr/>
                <p14:nvPr/>
              </p14:nvContentPartPr>
              <p14:xfrm>
                <a:off x="5043217" y="3225941"/>
                <a:ext cx="177480" cy="14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600CB9-AE0B-A33D-6B51-08B761931F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4217" y="3217301"/>
                  <a:ext cx="19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9B469A-D743-DD8C-4EFA-EB60D3FBAD32}"/>
                    </a:ext>
                  </a:extLst>
                </p14:cNvPr>
                <p14:cNvContentPartPr/>
                <p14:nvPr/>
              </p14:nvContentPartPr>
              <p14:xfrm>
                <a:off x="5276857" y="3199301"/>
                <a:ext cx="113760" cy="17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9B469A-D743-DD8C-4EFA-EB60D3FBAD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8217" y="3190301"/>
                  <a:ext cx="131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F52701-FCF9-DD2F-9935-410AE854283D}"/>
                    </a:ext>
                  </a:extLst>
                </p14:cNvPr>
                <p14:cNvContentPartPr/>
                <p14:nvPr/>
              </p14:nvContentPartPr>
              <p14:xfrm>
                <a:off x="5142217" y="344086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F52701-FCF9-DD2F-9935-410AE85428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3577" y="34322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898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738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Scanning Networks</vt:lpstr>
      <vt:lpstr>Contents </vt:lpstr>
      <vt:lpstr>Introduction</vt:lpstr>
      <vt:lpstr>Scanning  methodology</vt:lpstr>
      <vt:lpstr>Check for live systems – ICMP Scanning</vt:lpstr>
      <vt:lpstr>Check for open ports</vt:lpstr>
      <vt:lpstr>Check for open ports (cont.) – UDP Scanning</vt:lpstr>
      <vt:lpstr>Port Scanning Countermeasures</vt:lpstr>
      <vt:lpstr>Scanning beyond IDS</vt:lpstr>
      <vt:lpstr>Banner Grabbing</vt:lpstr>
      <vt:lpstr>Banner Grabbing Countermeasures</vt:lpstr>
      <vt:lpstr>Vulnerability Scanning</vt:lpstr>
      <vt:lpstr>Draw network diagrams</vt:lpstr>
      <vt:lpstr>Prepare proxies</vt:lpstr>
      <vt:lpstr>Scanning Pen Testing</vt:lpstr>
      <vt:lpstr>Scanning Pen Testing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Networks</dc:title>
  <dc:creator>CHINH</dc:creator>
  <cp:lastModifiedBy>blht .</cp:lastModifiedBy>
  <cp:revision>27</cp:revision>
  <dcterms:created xsi:type="dcterms:W3CDTF">2020-10-22T00:11:21Z</dcterms:created>
  <dcterms:modified xsi:type="dcterms:W3CDTF">2024-05-28T18:39:21Z</dcterms:modified>
</cp:coreProperties>
</file>