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6" r:id="rId3"/>
    <p:sldId id="348" r:id="rId4"/>
    <p:sldId id="349" r:id="rId5"/>
    <p:sldId id="310" r:id="rId6"/>
    <p:sldId id="350" r:id="rId7"/>
    <p:sldId id="324" r:id="rId8"/>
    <p:sldId id="325" r:id="rId9"/>
    <p:sldId id="326" r:id="rId10"/>
    <p:sldId id="327" r:id="rId11"/>
    <p:sldId id="351" r:id="rId12"/>
    <p:sldId id="353" r:id="rId13"/>
    <p:sldId id="354" r:id="rId14"/>
    <p:sldId id="352" r:id="rId15"/>
    <p:sldId id="328" r:id="rId16"/>
    <p:sldId id="361" r:id="rId17"/>
    <p:sldId id="329" r:id="rId18"/>
    <p:sldId id="330" r:id="rId19"/>
    <p:sldId id="331" r:id="rId20"/>
    <p:sldId id="332" r:id="rId21"/>
    <p:sldId id="341" r:id="rId22"/>
    <p:sldId id="342" r:id="rId23"/>
    <p:sldId id="362" r:id="rId24"/>
    <p:sldId id="355" r:id="rId25"/>
    <p:sldId id="356" r:id="rId26"/>
    <p:sldId id="357" r:id="rId27"/>
    <p:sldId id="358" r:id="rId28"/>
    <p:sldId id="359" r:id="rId29"/>
    <p:sldId id="360" r:id="rId30"/>
    <p:sldId id="346" r:id="rId31"/>
    <p:sldId id="347" r:id="rId32"/>
    <p:sldId id="365" r:id="rId33"/>
    <p:sldId id="366" r:id="rId34"/>
    <p:sldId id="363" r:id="rId35"/>
    <p:sldId id="364" r:id="rId36"/>
    <p:sldId id="34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 autoAdjust="0"/>
  </p:normalViewPr>
  <p:slideViewPr>
    <p:cSldViewPr>
      <p:cViewPr varScale="1">
        <p:scale>
          <a:sx n="74" d="100"/>
          <a:sy n="74" d="100"/>
        </p:scale>
        <p:origin x="17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0:08.7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2,'23'1,"1"2,-1 0,31 8,6 1,236 30,3-13,313-11,-520-21,0-4,158-33,-116 17,-84 15,0 2,0 3,66 4,42-3,-56-12,-66 8,49-2,592 6,-327 4,-56-2,-270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1:12.7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1,'3288'0,"-3081"15,-20-1,-116-9,105 19,-110-12,129 6,-125-20,59 3,-126-1,0 0,0 1,0-1,0 1,0 0,0 0,0 0,-1 1,1-1,0 1,-1-1,5 4,5 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1:37.2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7561 32,'-1076'0,"892"11,50 0,-896-2,603-12,-1289 3,1479-14,-7-1,221 15,-263-10,-442-10,483 22,87-3,-174 3,187 12,-54 1,196-15,-54-1,0 3,-86 13,111-10,-48 2,56-6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1:57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1 753,'5'-4,"1"0,0 1,0 0,0 0,0 1,0-1,0 1,1 1,8-2,15-5,647-216,-574 192,132-21,108 2,78 7,-40-9,-89 5,-158 22,53-13,-105 19,2 4,131-8,-136 18,90-17,-22 2,87 13,-156 9,91-11,17-5,239 11,-222 6,-94-4,123 5,-223-2,0 1,0 1,0 0,0 0,0 1,-1 0,0 0,1 1,8 7,-8-6,0 0,0-1,1 0,0 0,0-1,15 4,-20-7,0 0,0 0,-1 1,1-1,0 1,-1 0,1 0,-1 1,0-1,0 1,0 0,6 5,-8-5,0 1,0-1,0 0,0 0,0 1,-1-1,0 1,0 0,0-1,0 1,0 0,-1 0,1 0,-1-1,0 1,0 0,-1 5,-1 2,0 0,-1 0,0-1,0 1,-1-1,-1 1,-9 16,-50 67,50-75,-39 49,-3-3,-3-3,-3-2,-2-3,-3-2,-2-4,-145 82,156-103,-1-3,-1-2,-2-2,0-3,-1-4,-1-1,-1-4,-120 6,-161-20,149-1,104-1,2-5,-120-27,103 17,-24-8,2-5,-238-95,318 108,-1 2,-1 2,-1 2,-54-6,84 15,0 0,-44-17,36 11,9 6,0 0,0 1,-43-1,0-1,-59-5,-151 6,232 1,23-5,19 9,1 0,0-1,-1 1,1-1,-1 1,1 0,0-1,0 1,-1-1,1 1,0-1,0 1,0-1,-1 0,1 1,0-1,0 1,0-1,0 1,0-1,0 1,0-1,0 0,0 1,1-1,-1 1,0-1,0 1,0-1,1 0,1-1,-1 0,1 0,0 0,0 0,0 1,0-1,0 1,1-1,-1 1,0 0,1 0,-1 0,1 0,-1 0,4 0,1-2,61-16,0 3,119-12,-132 21,375-39,486 11,307 38,-1199-3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2:09.0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6285 147,'-45'13,"0"-1,0-2,-82 5,-141-7,254-8,-246-8,2-10,0-12,-260-66,507 94,-181-36,150 32,0 1,-68 3,-585 8,392-8,-1288 2,1573 1,0 1,1 1,-1 0,1 2,-20 7,14-5,1 0,-35 4,-92-5,37-4,-21 22,-64-4,-239 55,301-53,104-18,7 2,7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2:12.1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1 463,'68'-3,"116"-21,-16 1,327 14,-300 11,1010-2,-1158-3,74-12,-62 6,89-16,-67 10,124-6,-111 20,-32 1,89-10,75-5,-6 1,-115-3,-29 5,137-6,11 5,-61 2,160-20,74-2,-168 19,-116 3,-2 3,309-15,-308 19,0-5,118-24,-172 25,0 3,111 6,-65 1,492-2,-592 0,-1 0,1 0,0 0,0 0,0 0,-1-1,1 0,0 0,0 0,-1 0,1 0,-1-1,1 1,-1-1,6-4,2-7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2:28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2:31.0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1 665,'22'-1,"1"-1,-1-1,32-9,3 0,555-114,-514 104,104-25,8 2,-14 5,-30-1,75-22,120-12,-145 37,-114 18,2 6,189-4,488 3,-564 2,470-16,-258 15,-12 0,1225 15,-1493 6,259 47,-261-30,-93-15,624 83,-440-66,383 23,-494-52,90 5,-210-2,0 1,0 1,0-1,0 1,0 0,-1 1,1-1,-1 1,12 7,-17-9,1 0,-1 1,0-1,1 0,-1 0,0 1,0-1,0 1,0-1,0 1,0 0,0-1,-1 1,1 0,0 0,-1-1,0 1,1 0,-1 0,0 0,0 0,0-1,0 1,0 0,0 0,-1 0,1 0,-1-1,1 1,-1 0,1 0,-1-1,0 1,0 0,0-1,0 1,0-1,0 0,-1 1,-2 1,-15 16,-3-4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3:10.8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0 899,'83'-5,"-1"-3,95-21,11-2,-84 17,-6 0,156-3,-177 15,126-22,-163 18,76-7,176 2,-259 9,63-10,14-2,434 11,-282 6,-140-2,139-3,-144-12,-70 7,57-1,32 10,101-4,-38-26,-126 15,-40 7,49-4,81-5,44 0,1542 16,-1457-22,-2-25,-239 37,-13 4,51 0,-56 5,1-2,39-8,-26 0,6-2,1 2,0 2,56 0,112 10,205-4,-286-11,48-3,-96 12,106-20,-104 10,99-1,156 17,329-15,-326-39,-44 5,363-35,-492 55,126-13,357 10,-640 30,123 0,171-21,-159 1,1 7,0 7,1 7,263 36,-234 4,-5-1,-137-29,-2 1,76 31,17 5,100 29,156 39,-211-85,-154-26,1-2,0-1,54-2,-60-2,-1 1,1 1,0 1,-1 2,0 0,1 1,26 10,-19-4,44 9,-49-14,0 2,45 17,-68-23,0 1,0-1,0 1,0 0,0 0,0 0,0 0,-1 1,1-1,-1 1,0 0,0 0,3 3,-5-4,1 0,0-1,-1 1,1 0,-1 0,0 0,0-1,1 1,-1 0,0 0,-1 0,1 0,0-1,0 1,-1 0,1 0,-1 0,0-1,1 1,-1 0,0-1,0 1,0-1,0 1,0-1,-3 3,-6 7,-1-1,0-1,-1 0,0 0,-1-1,0-1,-24 11,-9 0,-50 12,-1-5,-2-6,0-3,-1-5,0-4,-185-11,-157-62,111 10,-547 4,378 71,-88 33,12-30,110-8,-46 35,85-5,315-32,-111 27,-104 41,149-34,127-35,-1-3,0-1,0-3,-75-4,-99-1,200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3:32.8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59,'1239'0,"-1025"-16,-117 5,12 1,194-12,959 24,-1087 11,-34 0,3-8,196 10,166-6,-94-6,-247 11,33 0,251-13,-208-2,-171 4,139 27,-45-5,-17 2,-97-16,95 9,-109-16,-1 1,53 14,-50-10,70 9,297 31,-348-43,0-3,65-3,61 2,-179-2,-1 0,0 1,0-1,0 1,0 0,0 0,0 0,0 0,0 0,4 3,-1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3:35.4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0,'233'14,"-63"-2,267 38,-177-14,512 58,-612-73,114 12,-77-5,-125-15,0-4,85 1,273-12,-421 2,0 0,0 1,0 0,8 2,1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3:38.7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4,'42'2,"-1"2,59 13,13 3,294 16,71 9,-152-21,2-26,-113 0,35 4,270-5,-360-12,41 0,-128 16,-14 0,0-2,75-10,31-8,26-3,-84 5,167-4,113 22,-148 2,-181-2,-3 0,1-3,66-9,-14-2,0 5,157 9,-99 2,736-4,-732 16,-23-1,-46-12,200 14,-112-3,21 3,291-3,-315-16,-167 3,-13-1,-1 1,1-1,0 1,-1 1,1-1,0 1,-1 0,1 0,-1 0,1 1,-1 0,6 3,-5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1:16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59,'624'40,"-398"-19,-108-11,731 36,-36-47,-772-2,1-1,72-17,26-4,168 15,-201 10,157-18,-130 0,206-1,-129 5,-17 1,879 11,-518 4,-508-4,60-11,-60 6,65-1,-84 8,-3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3:41.4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1 203,'826'64,"-314"-42,-283-19,-11 11,58 0,964-15,-995-17,-138 7,86-17,-121 15,117-5,-78 20,61-3,-83-14,-30 3,34-3,14-4,209-8,1227 29,-922-2,-585-2,0-2,40-9,-28 5,134-32,-128 25,0 3,1 2,99-4,-127 15,26-1,-50 0,1 0,-1-1,1 0,-1 0,1 0,-1 0,0 0,1-1,-1 1,0-1,5-3,4-7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3:46.3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35,'267'8,"328"52,-475-48,178-4,-256-7,64 12,13 0,8-10,-48-2,95 13,-72-4,204-6,-154-6,-102-1,1-2,-1-1,0-4,57-17,-43 13,110-10,-173 23,64-11,-47 7,0 2,25-3,85-8,-78 6,60 0,-103 8,0 0,-1 0,1 0,0-1,-1 0,1-1,-1 1,1-1,-1-1,0 1,0-1,7-4,0-4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3:50.0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0 185,'1400'1,"-972"13,-41 1,1393-14,-855-3,3 2,-844-4,137-24,-146 16,22 2,195 7,-3 1,-183-11,19-2,183 14,-158 2,-120-3,57-9,7-2,75-1,117-4,-259 16,1 0,36-9,-33 6,46-4,30 11,45-4,-103-6,-46 7,0 1,0-1,0 0,0 0,-1 0,1 0,0-1,-1 1,1-1,-1 1,1-1,-1 0,4-4,-2-3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4:04.2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33,'2041'0,"-1840"-16,-23 1,492 14,-324 3,1078-2,-1152 15,-21 1,1003-15,-601-3,831 2,-1483 0,0-1,0 1,0 0,0 0,1 0,-1 0,0 0,0 0,0 0,0 0,0 0,0 0,0 1,0-1,0 0,0 1,0-1,0 1,0-1,0 1,0-1,-1 1,1 0,0-1,0 1,0 1,-2-1,1 0,-1 0,0 0,0 1,-1-1,1 0,0-1,0 1,0 0,-1 0,1-1,0 1,-1 0,1-1,0 1,-1-1,1 0,-4 1,-76 19,-1-4,-1-4,-167 4,-724-15,455-3,309-11,42 0,-715 8,486 7,319-1,-20 0,-174-20,183 10,0 3,-98 7,64 1,-1938-2,1632 30,44-2,295-24,1 4,-135 29,152-23,-1-2,-117 3,158-15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4:07.7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30,'189'12,"-62"-2,109 6,190 4,-120-6,21 0,281-14,-428-15,-6 0,-22 1,0-1,1854 14,-936 3,1663-2,-2558-14,-11-1,398 16,-558-1,1 1,-1-1,0-1,0 1,1 0,-1-1,0 0,0 0,0 0,0 0,0-1,0 0,0 1,6-6,2-6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4:10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1,'411'11,"430"69,-595-50,363-3,348-31,-657 5,-6-16,10 0,-260 13,1-1,47-9,-4 2,0 4,123 7,-72 2,1072-3,-1164-2,57-10,29-2,355 12,-250 3,-226-1,0 0,0-1,14-3,-5-2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4:13.6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1,'24'2,"0"0,0 2,0 1,34 12,25 4,829 101,-123-24,-725-89,69 0,-73-7,84 11,71 2,-22-17,138 3,-205 13,26 1,690-14,-406-3,-189-13,-9 0,-192 13,52-10,38-2,670 13,-391 3,-325-1,100-3,-144-8,-28 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4:24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3,'333'-2,"370"4,75 62,-603-46,173-11,-199-9,398 2,-510-2,62-11,-59 7,45-3,58 10,-118-1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4:47.7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0 378,'524'-27,"-5"-31,-248 25,2452-109,-1360 143,-743-1,-477-7,272-49,-3 7,99 42,-289 10,1008-3,-702 29,47 0,-69-30,-469-1,63-11,-60 7,47-2,172 8,-258 0,0 0,0 0,1 0,-1 0,0 0,0 0,0 0,0 0,1 1,-1-1,0 0,0 1,0-1,0 1,0-1,0 1,2 1,-3-2,0 0,0 1,0-1,0 1,0-1,0 1,0-1,0 1,0-1,0 1,-1-1,1 1,0-1,0 0,0 1,0-1,-1 1,1-1,0 0,-1 1,1-1,0 0,-1 1,1-1,0 0,-1 1,1-1,-1 0,-4 4,0 0,0-1,0 0,-1 0,-6 3,-638 208,607-204,-89 23,-144 15,9-34,-365-2,2-50,131 20,140 9,-1359-10,1130 21,506-2,-491 18,306-6,237-12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4:50.9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0 263,'1983'0,"-1390"-30,-27 1,-146 31,241-3,-388-13,80-1,-91 16,110-3,-2-24,-224 9,209-32,-119 20,-43 7,190-10,3 33,-153 2,84-5,333 4,-409 12,56 1,-146-16,271 12,492 36,-891-48,30 1,-50 0,-1 0,1 1,0-1,0 1,-1-1,1 1,0 0,-1 0,1 1,-1-1,1 0,-1 1,0 0,4 2,-5-3,-1 0,1 0,-1 0,1 0,-1 0,1 0,-1 0,0 0,1 0,-1 0,0 0,0 0,0 0,0 0,0 0,0 1,0-1,0 0,0 0,0 0,-1 0,1 0,0 0,-1 0,1 0,-1 0,1 0,-1 0,1 0,-1-1,0 1,0 0,1 0,-2 0,-32 27,30-25,-24 14,-1-1,0-2,-2-1,1-2,-1 0,-1-2,-43 6,-821 92,-4-83,478-9,-97 50,-186 24,474-56,-1171 121,1143-127,-496 23,712-50,13 1,-45-6,66 4,0-1,0 0,0-1,0 0,0 0,1-1,-1 0,1 0,-8-7,-16-13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1:29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1 321,'685'116,"-147"-22,663 84,-1035-153,-28-2,176 5,-81-15,-9 0,564-11,-404-4,-287-2,187-36,33-2,204 39,-271 5,-13 0,276-5,-73-38,-124 7,156-17,-93 8,13 10,-242 21,143-5,305 19,-591-2,0 0,0 0,-1-1,1 0,9-2,-16 3,0 0,-1-1,1 1,0 0,0 0,0 0,0 0,0 0,-1 0,1 0,0 0,0 0,0 0,0 0,0 0,0-1,-1 1,1 0,0 0,0 0,0 0,0 0,0 0,0-1,0 1,0 0,0 0,0 0,0 0,0 0,0-1,0 1,0 0,0 0,0 0,0 0,0 0,0-1,0 1,0 0,0 0,0 0,0 0,0-1,0 1,0 0,0 0,0 0,0 0,0 0,1 0,-1 0,0-1,0 1,0 0,0 0,0 0,0 0,1 0,-1 0,0 0,0 0,0 0,0 0,0 0,1 0,-1 0,0 0,-9-4,0 0,0 1,0 1,0 0,-1 0,1 0,-14 1,1-1,-487-23,264 19,-427-25,-959-20,1406 46,-344-52,553 55,-395-66,5-28,310 69,-2 4,-161-17,-314 13,354 26,-159 4,326 2,0 3,1 2,-86 29,-17 3,-18-12,-428 57,-4-48,-190-41,771 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4:57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1 377,'2292'0,"-1943"-15,-30 0,-252 15,18 0,0-3,89-16,10-11,79-16,-58 6,353-23,-246 36,56-1,-95 13,87-2,26-1,-201 7,2-1,160-5,626 16,-436 3,52 29,-349-8,190 11,-83-20,134 1,-357-14,128-4,-226-1,-1-1,48-15,-50 12,1 2,0 0,38-4,41 10,-102 2,-7 2,4-3,-25 16,-2-2,1-1,-38 13,-98 25,98-33,-110 25,-192 24,193-39,-23-1,-1-9,-225-8,-1687-14,1650 3,271 14,90-3,-251 15,-630 61,529-54,-149 22,166 37,-23-11,374-69,-262 46,42-6,-8 2,118-17,-261 15,382-50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4:59.7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1 301,'4320'0,"-3542"-43,-316 10,242-13,-484 25,192-10,580 29,-470 5,1017-3,-1089-15,-35 0,-26 1,5 0,-253 15,-44 1,-1-4,105-16,-51-12,-123 24,1 3,-1 0,1 1,47 4,44-2,-96-4,-4-2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5:14.4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1 436,'611'-17,"241"3,-543 16,-292-2,442-18,-118-17,-46 12,44-6,-218 16,246-15,-358 28,44 1,0-3,80-12,-68 5,0 4,129 5,-76 2,1079-2,-1144-2,63-11,41-2,383 15,75-1,-260-27,66-1,-156 14,12 1,1326 16,-913-3,-645-1,-1-3,68-14,43-6,105 16,22-1,-154-3,342-20,556 31,-503 4,-490-2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5:16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10439 64,'-318'55,"116"-18,-122 15,-437 12,669-64,-158-24,-83-36,15 1,-414-32,-7 55,623 36,-79-1,-230 28,-176 34,245-59,211-4,-272 28,236 5,48-6,-252 13,184-23,-2 0,136-16,-4 1,-98 11,-239 41,-639 0,207-54,463 3,344-1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1:36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7614 551,'-333'2,"-518"-10,631-6,2-9,-260-63,216 13,27 6,26 24,-120-34,230 45,-193-34,139 40,80 12,0 3,-96-1,157 12,-69 0,-150 19,-268 97,205-23,-56 14,49-17,-34 7,13-9,262-67,-145 46,169-58,0-2,0-1,-70 2,-302-13,374 3,0-2,0-2,0-1,-36-12,19 5,47 13,1-1,0 1,-1 0,1-1,0 0,-1 0,1 0,0 0,0 0,1-1,-1 1,0-1,-2-3,4 5,1 0,-1 0,1 0,-1 0,1 0,0 0,-1 0,1 0,0 0,0 0,-1 0,1 0,0 0,0 0,0 0,0 0,0 0,1 0,-1-2,1 2,0-1,0 1,0-1,0 1,0 0,0 0,0-1,1 1,-1 0,0 0,1 0,-1 0,1 0,-1 1,1-1,2 0,13-5,0 2,1 0,0 1,0 0,0 2,33 1,-13-1,1241 39,-589 68,-253-32,116 32,-31-4,-382-83,238 2,-321-21,217-5,-201 0,126-26,-44-2,262-68,-359 82,1 3,61-8,157-27,-175 28,1 5,134-6,260 24,-220 2,-272-2,0 0,0 0,0 1,0 0,0 0,6 2,-11-3,0 0,0 0,0 0,0 0,0 0,0 0,1 0,-1 0,0 0,0 0,0 0,0 0,0 0,0 1,0-1,0 0,1 0,-1 0,0 0,0 0,0 0,0 0,0 0,0 1,0-1,0 0,0 0,0 0,0 0,0 0,0 0,0 1,0-1,0 0,0 0,0 0,0 0,0 0,0 0,0 0,0 1,0-1,0 0,0 0,0 0,0 0,0 0,-1 0,1 0,0 1,0-1,0 0,0 0,0 0,0 0,0 0,0 0,0 0,-1 0,1 0,0 0,0 0,0 0,0 0,0 0,0 0,-1 0,1 0,-27 6,-24-1,-103-3,-57-20,151 13,-243-25,-322-28,-5 25,-118 37,669 1,-146 29,-72 40,-21 2,123-31,115-26,-1-4,0-3,-1-4,-110-3,183-6,1 1,-1-1,1-1,-14-3,19 4,0 0,1 0,-1 0,0-1,0 1,1-1,-1 0,1 0,0 0,-1 0,1 0,0 0,0-1,0 1,-3-6,-2-8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1:39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0 318,'756'27,"-457"3,321 37,-454-50,95 15,-175-18,140 4,90-19,-123-1,27 4,244-5,-293-11,55-1,-158 15,84-3,-127 1,-1-2,0 0,1-2,27-9,31-14,2 5,0 3,104-12,-121 24,5-2,113-2,935 15,-1989-31,297-42,87 9,37 50,433 12,-35-1,-67-11,-9-1,35 9,-193-14,223 14,32 2,0 0,1-2,0-1,-39-12,35 8,-2 1,1 1,-1 2,-42-2,67 7,-85-12,-29-1,-311 13,381 6,0 3,1 1,-65 24,-14 2,61-16,-105 46,114-42,41-17,-1-1,0-1,0-1,-1 0,-30 0,-107-6,60-2,41 6,36 0,-1-2,1 0,-1-1,-34-7,38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1:43.6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0 146,'102'47,"3"-4,0-6,177 40,341 18,-176-71,3-26,-139-1,381-37,-300-3,-82 20,102 11,-282 14,-50 0,106 18,77 28,-245-45,827 174,-670-136,-74-15,-51-14,228 51,-185-47,99 5,-59-17,1-7,0-5,-1-7,207-48,-206 32,287-70,-6-25,-285 70,-83 34,81-26,-81 37,90-8,-81 12,70-3,43-7,-97 8,2 4,115 6,-63 1,-100-1,1 1,-1 1,0 1,-1 1,50 17,-56-16,1-2,0 0,38 2,-34-5,0 2,27 6,9 5,-115-11,45-3,-273-5,191-1,-97-19,-7-15,-47-9,0 9,-254-45,458 78,-28-6,-127-8,-426 20,282 3,296 1,0 1,1 3,-66 18,34-7,-7 1,31-6,0-2,-60 4,29-7,-139 31,182-32,-1-2,-57 0,-18 2,-576 40,514-46,-177-4,300-3,2-2,-1-2,1-3,-81-31,99 33,9 5,-1 1,1 0,-1 2,0 1,-32 1,22 1,-52-8,74 5,-1-1,1 0,0-1,0-1,0 0,1 0,0-1,0-1,1 0,0 0,-12-13,-16-11,13 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1:46.9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5323 434,'-127'-2,"-239"-36,-534-152,548 120,144 22,147 30,-112-16,-322 0,-465 36,954-2,2-1,0 1,-1 0,1 1,0-1,-1 1,1 0,-7 2,11-3,0 0,0 0,-1 0,1 0,0 0,0 0,0 0,-1 0,1 1,0-1,0 0,0 0,-1 0,1 0,0 0,0 1,0-1,0 0,-1 0,1 0,0 1,0-1,0 0,0 0,0 0,0 1,0-1,0 0,0 0,0 1,0-1,0 0,0 0,0 0,0 1,0-1,0 0,0 0,0 1,0-1,0 0,0 0,0 0,0 1,0-1,0 0,1 0,-1 0,0 1,13 8,14 2,-1-1,2-2,-1 0,1-2,32 3,-12-1,891 220,-429-87,-267-74,427 68,-541-123,-127-12,0 0,0 0,0 0,0 0,-1 1,1-1,0 1,0-1,-1 1,1 0,0 0,-1 0,1 0,-1 0,1 0,-1 0,1 0,-1 1,0-1,0 0,2 4,-2-5,-1 1,0 0,0 0,0-1,0 1,0 0,0 0,0-1,0 1,0 0,0 0,0-1,0 1,-1 0,1-1,0 1,0 0,-1-1,1 1,-1 0,1 0,-2 1,0-1,1 1,-1 0,0-1,0 1,0-1,0 0,0 0,-3 2,-20 7,0-1,0 0,-44 7,-90 5,-503 4,4-51,-1284-124,1805 136,-508-60,642 74,0 0,0-1,-1 1,1-1,0 0,0 0,0 0,0-1,0 1,1-1,-5-2,6 3,1 1,0-1,-1 1,1 0,0-1,-1 1,1-1,0 1,0-1,-1 1,1-1,0 1,0-1,0 1,0-1,0 0,0 1,0-1,0 1,0-1,0 1,0-1,0 1,0-1,0 0,1 0,0-1,0 1,0-1,0 1,0-1,0 1,0 0,1 0,-1 0,0 0,3-2,11-6,0 0,0 2,1-1,31-9,74-11,-99 23,351-61,-212 39,171-26,1 15,414 6,-739 32,28 3,-34-3,0 0,-1 0,1 1,-1-1,1 1,-1-1,1 1,-1 0,1 0,-1-1,0 1,1 0,-1 0,0 0,0 0,1 1,0 1,-2-3,1 1,-1-1,0 1,0-1,0 1,1-1,-1 1,0-1,0 1,0 0,0-1,0 1,0-1,0 1,0-1,0 1,0-1,-1 1,1-1,0 1,0-1,0 1,-1-1,1 1,0-1,-1 1,1-1,-1 1,-17 12,-24 3,-11-3,0-1,-96 6,-116-8,216-9,-614-17,0-39,629 52,7 1,0-1,-36-9,61 12,1 0,-1-1,0 1,1-1,-1 1,1-1,-1 0,0 1,1-1,-1 0,1 0,0 0,-1 0,1 0,0-1,0 1,0 0,-2-3,2 3,1 0,0 0,0 0,0 0,1 0,-1 0,0 0,0 0,0 0,1 0,-1 1,0-1,1 0,-1 0,1 0,-1 1,1-1,-1 0,1 0,0 1,-1-1,1 0,0 1,0-1,5-4,1 1,-1 0,1 0,0 1,0-1,10-2,14-2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2:10.5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1 437,'563'0,"-533"-2,1-1,34-7,-35 4,61-3,501 10,-556-3,62-11,-60 7,48-2,15 9,45-3,-143 2,0 0,-1 0,1 0,0-1,0 1,0-1,-1 0,1 0,3-1,-6 2,0-1,0 1,0 0,0-1,0 1,0 0,0-1,0 1,0 0,0-1,0 1,0 0,0-1,-1 1,1 0,0 0,0-1,0 1,0 0,-1 0,1-1,0 1,0 0,0 0,-1-1,1 1,0 0,0 0,-1 0,1-1,0 1,0 0,-1 0,1 0,0 0,-1 0,1 0,0 0,-1 0,1 0,0 0,-1 0,-61-18,54 15,-529-151,355 96,-350-63,477 116,-1 1,-109 9,-25 22,165-25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2:14.3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0,'1475'0,"-1460"1,0 1,0 1,0 0,0 0,-1 2,16 6,-13-5,-1 0,1-1,1-1,21 3,67 2,301 13,2519-23,-2901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2:1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0:14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1,'105'0,"0"6,156 27,-230-27,41 9,1-3,114 4,-167-14,0 0,0 1,0 1,-1 1,21 8,-18-6,0-1,0-1,36 5,62 3,38 2,145-16,134 2,-375 5,-1 2,0 3,100 31,-114-30,70 7,-61-11,168 35,-153-29,-15-7,1-1,0-4,67-5,-14 1,352 2,-454 0,1 0,0 1,17 3,-8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2:18.8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4,'1618'0,"-1611"0,-3-1,-1 1,1 0,0 0,-1 0,1 0,0 1,-1 0,1-1,0 1,-1 0,1 1,-1-1,6 4,-8-5,-1 0,0 1,0-1,0 0,0 0,0 0,0 0,0 1,0-1,0 0,1 0,-1 0,0 0,0 1,0-1,0 0,0 0,0 0,0 0,0 1,0-1,0 0,-1 0,1 0,0 1,0-1,0 0,0 0,0 0,0 0,0 1,0-1,0 0,0 0,-1 0,1 0,0 0,0 0,0 1,0-1,0 0,-1 0,1 0,0 0,0 0,0 0,0 0,-1 0,1 0,0 0,-13 4,11-3,-49 10,0-2,-69 3,-107-7,166-5,5 1,-99-4,153 3,-1 0,1 0,-1-1,1 1,0-1,-1 0,1 0,0 0,-1 0,1 0,0 0,0-1,0 1,0-1,0 1,0-1,-2-3,4 5,-1-1,1 1,0-1,0 1,0-1,-1 1,1-1,0 1,0-1,0 0,0 1,0-1,0 1,0-1,0 1,0-1,0 0,0 1,0-1,1 1,-1-1,0 1,0-1,0 1,1-1,-1 1,1-1,0-1,1 1,-1 0,1 0,0 0,-1 0,1 0,0 0,0 0,-1 0,1 1,0-1,3 0,33-5,1 2,-1 1,54 4,-34-1,808 44,-705-32,355-4,-306-11,599 3,-778 2,-1 2,50 11,-49-9,-7 1,-5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2:23.1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88,'36'2,"1"2,-1 2,0 2,50 16,38 9,299 59,-195-41,-33-5,167 32,-275-64,1-4,107-1,733-11,-751-12,-46 2,49-4,84-1,-213 18,-10 1,-1-2,0-2,51-9,-15 0,1 4,0 3,89 7,-40-1,-6-1,3 1,0-5,131-21,206-35,-110 52,-202 9,-103-2,-20 0,-59 0,-902 0,899-1,-59-12,-19-1,18 15,66 1,0-2,0-1,-43-7,9-13,51 16,0-1,0 2,-25-5,-191-22,-295-30,486 56,0-2,-42-12,-9-3,-59-3,-168-5,-156 20,-910 10,1374 1,-1 0,0 1,-14 4,16-4,0 0,0-1,0 1,0-1,-12-1,5-2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2:34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0 320,'539'-17,"-265"7,-93 6,-15-9,40-1,82-4,-136 7,197 8,-162 6,2325-3,-2473-3,0-1,-1-1,42-12,-38 7,1 2,50-3,-42 6,-1-2,1-2,-1-2,54-20,-71 23,0 2,0 1,56-2,23-3,58-19,-85 12,1 4,128-3,1195 17,-1400 0,0 0,0 0,16 5,-23-6,-1 1,0-1,1 1,-1-1,1 1,-1 0,0-1,0 1,1 0,-1 0,0 0,0 0,2 2,-3-2,0 0,0-1,0 1,1 0,-1-1,0 1,0 0,0-1,-1 1,1 0,0-1,0 1,0 0,0-1,-1 1,1 0,0-1,-1 1,1 0,0-1,-1 1,1-1,-1 1,1-1,-1 1,1-1,-1 1,1-1,-1 0,0 1,1-1,-2 1,-8 6,0-1,-1 0,0 0,-1-1,1 0,-23 5,-77 12,71-16,-330 49,183-30,124-16,-21 4,-131 4,-562-19,777 2,-46-4,24-4,21 7,0 1,1-1,-1 1,1 0,0-1,-1 1,1-1,-1 1,1-1,0 0,-1 1,1-1,0 1,0-1,-1 0,1 1,0-1,0 1,0-1,0 0,0 1,0-1,0 0,0 1,0-1,0 0,0 0,1 0,0-1,0 1,0 0,0 0,0-1,0 1,0 0,0 0,0 0,1 0,-1 0,0 0,1 1,-1-1,1 0,-1 1,1-1,-1 1,1 0,-1-1,4 1,40-6,-36 6,128-7,159 12,139 32,-314-25,141 29,-127-17,-23 2,-80-16,0-3,66 8,-9-12,-36-3,52 9,63 5,-104-10,53 8,39 2,-137-13,62 1,84 14,41 14,-161-24,1-2,1-2,46-4,78 3,-157 1,-1 1,21 7,-25-7,-1 0,1-1,0 0,-1-1,1 1,10-1,-38 0,0-1,-1-1,1-1,-36-7,-78-29,30 8,-197-56,273 81,0 1,-1 2,0 0,-46 5,-45-3,94-4,7-2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2:41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0 406,'90'-3,"-1"-4,0-3,0-4,110-33,-83 16,1 5,127-11,-172 27,-1-3,0-4,102-37,-145 47,-1 1,1 0,40-1,-37 5,-1-2,46-12,-47 8,14-4,73-33,-99 39,0 1,1 1,-1 0,21-1,-38 5,-479 2,304-2,152 1,-1 2,-39 9,5-1,-26 5,-104 34,104-28,44-13,2 2,-41 17,29-7,23-11,-42 23,69-33,0 0,0 1,0-1,0 0,-1 0,1 0,0 0,0 0,0 1,0-1,0 0,0 0,0 0,0 0,0 1,0-1,0 0,0 0,0 0,0 1,0-1,1 0,-1 0,0 0,0 0,0 0,0 1,0-1,0 0,0 0,0 0,0 0,1 0,-1 0,0 1,0-1,0 0,0 0,0 0,1 0,-1 0,0 0,0 0,0 0,0 0,1 0,-1 0,0 0,0 0,0 0,0 0,1 0,-1 0,0 0,14 5,40 6,85 5,-42-6,852 87,-918-97,-25 0,1 0,0 0,-1 0,1 1,-1 0,1 0,-1 0,12 5,-18-6,0 0,0 0,1 0,-1 0,0 0,0 1,0-1,0 0,0 0,0 0,0 0,1 0,-1 0,0 1,0-1,0 0,0 0,0 0,0 0,0 0,0 1,0-1,0 0,0 0,0 0,0 0,0 1,0-1,0 0,0 0,0 0,0 0,0 0,0 1,0-1,0 0,0 0,0 0,0 0,-1 0,1 1,0-1,0 0,0 0,0 0,0 0,0 0,0 0,-1 0,1 0,0 1,0-1,0 0,0 0,0 0,-1 0,1 0,0 0,0 0,0 0,-7 3,0 0,-1 0,1 0,0-1,-1 0,-11 1,2 0,-492 61,-6-46,422-16,1-5,-131-20,167 8,54 15,-1-1,1 1,0-1,-1 0,1 0,0 0,0-1,0 1,0 0,0-1,0 0,0 1,0-1,1 0,-1 0,1 0,-1 0,1 0,-2-3,3 3,0 1,0-1,0 1,1 0,-1-1,0 1,1 0,-1-1,1 1,0 0,-1 0,1-1,0 1,0 0,0 0,0 0,-1 0,2 0,-1 0,0 0,0 0,0 1,0-1,0 0,1 1,-1-1,0 1,1-1,-1 1,0-1,1 1,1 0,54-10,-51 9,427-7,-279 10,-36-3,124 4,-240-3,1 0,-1 0,0 0,0 1,0-1,0 1,0-1,0 1,0 0,0 0,0 0,-1 0,1 0,0 0,0 0,-1 1,1-1,-1 1,1-1,-1 1,0 0,1-1,1 4,-3-3,0 0,1-1,-1 1,0 0,0 0,0-1,0 1,0 0,-1 0,1-1,0 1,-1 0,1-1,-1 1,0 0,0-1,1 1,-1-1,0 1,0-1,0 1,-1-1,1 0,0 0,0 1,-1-1,-2 1,-7 6,-1-1,1 0,-2-1,1 0,-1-1,0 0,0-1,-25 4,-12 0,-51 0,91-7,-316 0,299-2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2:44.9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0,'3350'0,"-3343"0,0 1,0-1,0 1,-1 1,15 3,-20-4,0-1,0 0,0 1,0-1,0 0,0 1,0 0,0-1,0 1,0-1,0 1,-1 0,1 0,0 0,0-1,-1 1,1 0,0 0,-1 0,1 0,-1 0,1 0,-1 0,0 0,1 0,-1 0,0 1,0-1,0 0,1 0,-1 0,-1 0,1 0,0 0,0 1,0-1,0 0,-1 0,1 0,-1 0,1 0,-1 0,1 0,-1 0,1 0,-2 1,0 0,0 1,-1-1,1 1,-1-1,1 0,-1 0,0 0,0 0,0 0,0-1,0 0,0 1,-1-1,1 0,0-1,-4 2,-61 4,53-5,-426 1,205-5,-1512 3,1686-3,-103-19,134 16,8 1,23 5,-1 0,1 0,-1 0,1 0,0 0,-1 0,1-1,-1 1,1 0,-1 0,1 0,-1 0,1-1,0 1,-1 0,1 0,0-1,-1 1,1 0,0-1,-1 1,1 0,0-1,-1 1,1 0,0-1,0 1,0-1,-1 1,1-1,0 1,0 0,0-1,0 1,0-1,0 1,0-1,0 1,0-1,0 0,6-4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2:48.7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1,'1329'0,"-1328"0,43 3,-42-3,-1 0,0 1,1-1,-1 0,0 1,1-1,-1 0,0 1,0 0,0-1,1 1,-1 0,0-1,0 1,0 0,0 0,0 0,0 0,0 0,-1 0,1 0,0 0,-1 1,1-1,0 0,-1 0,1 1,0 1,-2-2,1 1,0-1,-1 0,1 0,-1 0,1 0,-1 0,0 0,1 0,-1 0,0 0,0 0,0 0,1 0,-1-1,0 1,0 0,0 0,0-1,-1 1,1-1,0 1,0-1,0 0,0 1,-2-1,-39 10,33-8,-47 8,-101 4,-61-13,163-1,43 0,1-1,-1 0,-17-3,9-3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2:52.4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1,'20'1,"0"1,0 2,0 0,27 9,28 6,106 5,-105-15,149 19,27 0,-164-19,0-3,106-8,-55 0,696 2,-816 2,-19-2,0 0,0 1,0-1,0 0,0 0,0 0,0 0,1 0,-1 1,0-1,0 0,0 0,0 0,0 0,0 0,0 1,0-1,0 0,0 0,-1 0,1 0,0 0,0 1,0-1,0 0,0 0,0 0,0 0,0 0,0 0,0 1,0-1,-1 0,1 0,0 0,0 0,0 0,0 0,0 0,0 0,-1 0,1 0,0 0,0 0,0 1,0-1,0 0,-1 0,1 0,0 0,0 0,-36 10,-85 1,-217-8,169-5,-495 2,551-5,-120-22,57 5,143 19,-41-12,48 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2:57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88,'258'1,"286"-3,-182-26,98-2,-346 33,204-5,-213-12,-62 7,49-1,556 7,-310 3,-295 1,0 1,76 19,-71-13,10 3,-9-2,-1-2,2-2,54 1,65-11,177 5,-309 2,1 2,47 14,-41-8,48 5,-13-6,-33-3,55 1,-68-7,49 10,-49-6,48 2,-28-7,-20-2,0 3,52 7,-2 2,1-3,0-4,85-7,-26 0,362 3,-474-1,0-2,31-7,41-4,311 11,-213 6,434-3,-467-15,-112 7,62 1,-91 7,0-1,0-2,46-9,-46 7,45-3,19-3,-33 3,-39 6,-1-1,26-6,-25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3:03.0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0 262,'631'-40,"-59"-26,-243 55,-302 9,-1 0,38-8,-33 4,39-1,531 4,-310 5,697-2,-948-2,60-10,19-2,386 11,-258 5,-237-2,84 1,147-19,-186 12,108 3,5 0,-66-11,-58 7,51-2,62 11,78-4,-147-11,-57 7,52-3,80 9,-151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3:06.0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1 327,'786'-37,"-207"19,-278 14,167-48,-389 38,-47 7,0 1,61-2,595 10,-636-5,0-2,67-16,62-6,232 23,-219 6,547-2,-700-2,61-10,29-3,-100 13,47-10,-47 6,43-3,87-5,43-2,-114 18,105-4,-185 1,-1 0,0-1,0 0,0-1,0 1,-1-2,16-7,-10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0:18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1 377,'51'-1,"0"3,0 2,0 2,-1 3,73 21,91 23,-124-34,-25-8,67 4,3 0,-40-6,183-6,-139-5,-14 3,135-3,-236-1,-1-1,-1-1,38-12,-38 9,0 2,1 0,37-3,-38 7,14 0,62-12,114-23,-167 30,184-40,-94 20,-79 14,1 3,96-6,49 2,7 0,-92 16,-38 0,150-16,-153 6,77 1,-38 3,-64-1,87-21,-20 2,7 3,-41 5,124-7,-184 22,243-15,-61 7,-71 6,-71-3,65-16,-75 11,1 2,58 0,53 10,-73 2,167-17,-141 2,173 6,-230 6,-24-2,64-10,12-2,112 13,-121 2,-67 3,-37-4,-1 0,1 0,0 0,-1 0,1 0,-1 0,1 0,-1 0,1 0,-1 1,1-1,-1 0,1 0,-1 0,1 1,-1-1,1 0,-1 1,1-1,-1 0,0 1,1-1,-1 1,0-1,1 0,-1 1,0-1,1 1,-1-1,0 1,0-1,0 1,1-1,-1 1,0-1,0 1,0-1,0 1,0 0,0-1,0 1,0-1,0 1,0-1,0 1,-1-1,1 1,0-1,0 1,0-1,-1 1,1-1,0 1,-1-1,1 1,0-1,-1 0,1 1,0-1,-1 0,1 1,-1-1,1 0,-1 1,1-1,-1 0,-7 5,1 0,-1-1,0 0,-1 0,1-1,-1 0,-14 2,-10 5,-8 4,-236 72,231-75,-1-3,0-1,0-2,-55-2,75-1,0 1,1 1,-1 1,1 1,0 2,-39 16,-3 0,42-15,-15 5,-1-1,-1-2,0-2,-45 3,62-11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3:41.7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1076 1136,'897'33,"-439"-9,-217-13,338 8,-129-3,322-2,-482-17,242 3,-525 1,0-2,0 1,1-1,-1 1,0-2,0 1,0-1,9-4,-15 6,-1 0,1 0,-1-1,1 1,-1 0,1-1,-1 1,1 0,-1-1,1 1,-1 0,0-1,1 1,-1-1,0 1,1-1,-1 1,0-1,0 1,1-1,-1 1,0-1,0 0,0 1,0-1,0 1,1-1,-1 0,-11-15,-28-9,-361-164,234 114,-205-97,-500-217,639 298,-441-109,531 174,-1 6,0 6,-1 6,-163 13,146-1,52-2,-1 4,-135 25,168-15,-14 1,1 5,-139 51,218-68,-98 41,-138 79,126-58,109-61,0 1,0 1,0 0,1 1,1 0,-1 1,2 0,-1 0,1 1,1 1,-8 13,15-24,1-1,-1 1,1 0,0 0,0 0,-1-1,1 1,0 0,0 0,0 0,0 0,0 0,0 0,0-1,0 1,0 0,1 0,-1 0,0 0,0-1,1 1,-1 0,1 1,21 14,2-7,1 0,0-2,0 0,29 2,95 12,251 2,-340-22,2153 10,-1191-16,-780 5,-377 0,-593-1,-859 3,384 69,1144-63,116-5,702-62,-178 10,710 13,-1094 42,1 9,240 50,-361-50,127 30,-202-45,-1 0,1 0,-1 1,1-1,-1 1,0-1,1 1,-1 0,0-1,1 1,-1 0,0 0,0 0,0 0,0 0,0 0,2 2,-3-3,0 1,0 0,0-1,0 1,0 0,0-1,-1 1,1-1,0 1,0 0,0-1,0 1,-1-1,1 1,0 0,-1-1,1 1,0-1,-1 1,1-1,-1 1,1-1,-1 0,1 1,-1-1,0 1,-6 3,0 0,0 0,0-1,0 0,-9 2,-80 20,-1-5,-124 9,142-20,-488 34,923-68,108-5,-257 27,-1 8,397 64,-592-67,-7-2,0 1,1-1,-1 1,0 0,0 1,0-1,0 0,0 1,0 0,0 0,0 0,-1 1,1-1,3 4,2 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4:12.7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1 467,'527'0,"-500"1,1 2,33 7,-31-4,49 3,503-8,-282-3,1969 2,-2223-2,-1-3,0-2,0-1,50-17,18-4,-11 12,0 5,111 0,-208 11,321-26,99-2,-117 15,-25 0,261 15,-498-3,54-10,12 0,441 7,-307 7,2369-2,-2152-30,-19 0,575 30,-426 1,-575 0,0 1,0 1,0 0,0 2,-1 0,21 8,-4-1,17 2,1-2,66 7,-105-16,-1 0,-1 0,1 2,0-1,-1 1,0 1,11 7,-12-6,1-1,0-1,0 0,0 0,1-1,-1 0,13 2,-11-5,-10-1,1 0,-1 0,1 1,-1-1,1 1,-1 0,1 0,-1 0,0 0,0 1,1 0,2 1,-6-2,0-1,0 0,0 0,1 0,-1 0,0 0,0 0,0 1,0-1,0 0,0 0,0 0,0 0,0 1,0-1,0 0,0 0,0 0,0 0,0 1,0-1,0 0,0 0,0 0,0 0,0 1,0-1,0 0,0 0,0 0,0 0,0 0,-1 1,1-1,0 0,0 0,0 0,0 0,0 0,0 0,-1 0,1 0,0 1,0-1,0 0,0 0,0 0,-1 0,1 0,0 0,0 0,0 0,-13 4,11-4,-54 12,-1-3,-63 1,-120-6,156-4,-702-19,598 7,-61-6,41-10,-124-10,-268-5,438 24,-166-10,-804 29,492 2,-1359-2,1602-24,1-29,-96-9,26-2,351 46,33 9,0 5,-93 5,46 2,105-3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4:31.2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1,'105'0,"718"17,-774-14,124 12,-142-10,-1 1,0 1,48 19,-53-17,0-1,1-1,0-2,0 0,37 1,136-6,-82-3,514 3,-601-2,-1 0,31-8,45-4,77 15,46-3,-205-2,0 0,0-2,26-9,-25 7,0 1,38-5,10 7,96 6,-60 1,-83-2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4:34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1,'4274'0,"-4249"1,-1 2,46 10,-16-1,-34-8,0 2,27 10,-28-8,0-2,28 6,-36-10,42 10,-50-11,-1 0,0 0,0 0,0 0,0 0,0 0,0 0,0 0,0 1,0-1,-1 1,1 0,-1-1,1 1,-1 0,1 0,-1 0,0 0,1 3,1 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4:36.7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2394 1,'-915'0,"866"2,-57 10,-22 2,-381-12,263-4,-170 2,392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4:40.9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891 0,'-866'0,"841"0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4:43.3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0 174,'148'-2,"255"-36,-280 18,1-3,0 6,137 0,-231 15,-1 0,34-8,-31 4,46-2,107 8,-1671 0,1482 1,-1-1,1 0,-1 0,1-1,-1 1,1-1,-1 0,1 0,0 0,0-1,-1 1,1-1,0 0,-4-3,-5-8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4:46.3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3165 121,'-32'1,"-61"11,29-2,-206 19,-198 26,368-46,-190-6,143-6,-58 5,-207-5,386 1,-1-1,1-1,-49-15,-71-37,114 44,-33-7,42 13,1 0,0-2,1-1,-25-12,28 12,0 1,-1 1,0 1,0 1,-37-6,5 1,6 3,0 2,-1 3,-78 4,31 0,1962-2,-1862 0,-1 0,1 0,-1 1,0-1,1 1,-1 1,0-1,1 1,-1 0,0 1,0 0,10 6,-3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5:01.5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1 203,'5'0,"0"-1,1 0,-1 0,0-1,0 0,0 0,5-2,11-5,18-2,0 3,0 1,68-4,123 10,-142 3,-26-1,-1 1,1-3,82-11,-35-1,2 6,148 7,-95 3,1856-3,-1983-2,65-12,14 0,102 15,41-3,-153-12,-60 7,60-1,-68 5,68-12,-49 5,3-3,-40 8,0 1,24-2,-20 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5:06.3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0 121,'747'-47,"-315"11,120 32,-326 32,-17-2,97 3,176 4,1810-35,-1218 3,-903-14,-29 0,111 8,177-11,167-62,-527 67,110-2,75 15,-85 1,1220-3,-1378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0:22.8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0 464,'378'29,"-41"0,424-52,-147 15,-370 10,-85 0,172-5,-232-10,11-1,401 11,-263 5,-174-1,108-3,-144-1,0-1,66-16,-45 3,0 3,1 2,120-6,-92 17,100-13,31-16,-146 21,0 4,117 6,-64 2,-101-3,19-1,-44 1,-1 0,1 0,0 0,0 0,0 0,0 0,0 0,0 0,0 0,0 0,0 0,-1 0,1 0,0 0,0 0,0 0,0 0,0 0,0-1,0 1,0 0,0 0,0 0,0 0,0 0,0 0,0 0,0 0,0 0,0 0,0-1,-1 1,1 0,0 0,0 0,0 0,0 0,1 0,-1 0,0 0,0-1,0 1,0 0,0 0,0 0,0 0,0 0,0 0,-30-8,-22 0,-104-5,-56 14,78 2,-220-3,336-1,1-2,-1 1,1-2,0-1,0 0,1-1,-22-10,17 6,0 2,-1 1,-38-9,-65-11,84 16,0 3,-53-6,-412 10,278 7,-16-1,-284-5,236-27,-57 0,192 17,42 2,-93-8,88 6,16 1,39 3,-73 1,-494 9,607-1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5:09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0 175,'106'-5,"161"-28,-145 14,-52 10,106-16,195-2,1370 29,-1660-6,122-21,-119 12,109-3,993 15,-533 3,-580-2,11-2,121 15,-44 2,266-10,-233-7,226 2,-414 0,0 0,0 0,0 1,0 0,0 0,5 2,-10-3,0 1,-1-1,1 0,-1 0,1 1,-1-1,1 0,-1 1,1-1,-1 0,1 1,-1-1,1 1,-1-1,0 1,1-1,-1 1,0-1,0 1,1-1,-1 1,0-1,0 1,0 0,1 0,-2 0,1 1,0-1,-1 0,1 0,-1 1,0-1,1 0,-1 0,0 0,0 0,1 1,-1-1,0 0,0-1,0 1,-2 1,-18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5:12.1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0 134,'3115'0,"-2883"-15,-2 0,476 16,-655-3,57-10,22-2,75 14,31-1,-110-13,42-1,274 16,-428-1,0-1,-1-1,1 0,0-1,-1 0,0-1,0 0,16-8,-18 3,-7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2:24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1 433,'2121'0,"-1489"-52,-272 12,891-83,-485 78,-504 46,530-12,-40-57,-168 28,-280 28,177-2,-216-1,-169 6,0 5,108 8,89 36,20 2,-221-32,0 5,-1 4,173 60,109 70,112 40,-355-150,2-6,1-6,1-5,1-6,0-6,262-15,-323-3,-1-3,0-3,0-3,-1-3,115-50,75-33,-241 95,87-40,-85 36,0 1,1 0,0 2,0 1,1 1,0 1,34-4,-38 9,42-2,-57 3,-1 1,0-1,1 1,-1-1,1 2,-1-1,0 1,6 2,-11-4,0 0,1 0,-1 0,0 0,1 0,-1 0,0 1,0-1,1 0,-1 0,0 0,0 1,1-1,-1 0,0 0,0 1,0-1,0 0,1 0,-1 1,0-1,0 0,0 1,0-1,0 0,0 1,0-1,0 0,0 1,0-1,0 0,0 0,0 1,0-1,0 0,0 1,0-1,0 0,0 1,0-1,-1 0,1 0,0 1,0-1,0 0,0 0,-1 1,1-1,-4 3,1 0,-1 0,0-1,0 0,0 1,0-2,-8 4,-49 15,-1-2,-87 12,135-27,-273 42,-116-6,-129-13,-1120-27,-6-67,1325 51,-56 1,-335-21,252-12,-116-9,-172 19,280-7,387 35,-132-17,-304-24,381 49,-295 33,326-13,-200 55,96-6,-3-10,-413 48,10-70,591-33,20 0,1-1,0 0,-1-2,-27-4,25-1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2:30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1 467,'381'2,"417"-5,-441-26,6-1,26 31,67-2,-246-12,69-2,382 14,-306 2,-163-14,-54 1,35-4,73-1,529 18,-747-3,1-1,-1-2,-1 0,42-15,12-1,-37 10,-22 5,1 1,0 0,35 0,400 4,-203 3,-168 2,138 25,-56-4,-77-13,69 5,25-2,31 0,496-16,-636-3,-1-4,87-19,-73 10,49-10,136-46,-235 61,5-4,1 3,1 1,0 3,61-5,431 13,-258 3,-254-2,0-1,-1-2,47-10,-36 7,1 1,1 2,71 4,-69 0,-405 1,-248-9,285-39,200 24,26 11,-1 4,-122 9,69 0,-567-2,696 2,0 1,0 1,0 1,-26 9,21-5,-1-1,-34 2,-48 2,-220 10,243-23,-144 18,175-11,-67-1,68-4,-70 10,-182 24,145-23,-26 4,156-10,0-2,0-2,0-1,-71-7,70-1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2:34.8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1 145,'1967'0,"-1474"-29,-53 0,162 30,-562-3,60-11,-58 7,47-2,639 6,-349 4,-371-2,1-1,0 0,0 0,-1-1,1 0,-1 0,1-1,-1-1,0 1,0-1,9-6,-8 5,-1 1,1 0,0 1,9-2,-15 4,0 0,1 0,-1 0,0 1,0 0,0-1,1 1,-1 0,0 1,0-1,0 1,1-1,-1 1,6 2,-9-3,0 0,1 1,-1-1,0 0,1 0,-1 0,0 1,0-1,1 0,-1 0,0 1,0-1,1 0,-1 1,0-1,0 0,0 1,0-1,1 0,-1 1,0-1,0 0,0 1,0-1,0 0,0 1,0-1,0 0,0 1,0-1,0 1,0-1,0 0,-1 1,-10 11,-21 4,-2-4,-2-1,1-2,-64 8,-113 0,198-16,-493 5,497-6,6 1,0-1,0 0,0 0,0 0,0 0,0-1,0 0,0 0,1 0,-1 0,0 0,1-1,-1 1,1-1,-1 0,-4-4,-1-6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2:38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0 219,'10'0,"22"1,0-2,-1-1,36-8,-9 0,86-3,6-1,-65 0,-28 4,0 2,60 0,-28 10,80-3,-146-2,37-11,-25 5,-29 8,0-1,0 0,0 0,-1-1,1 0,-1 0,0 0,0 0,0-1,0 0,-1 0,0 0,1-1,-1 0,-1 1,6-9,12-14,-9 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3:06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0 263,'406'-14,"-76"0,805 12,-586 3,-216-29,-67 1,201-16,-328 28,-54 5,202-13,-197 23,110-15,-87 4,192 8,-155 5,1573-2,-1512-12,-69 2,555 3,-454 8,-16-16,-30 2,900 39,-947-12,96 4,-240-18,30 0,0-2,59-9,60-9,-22 4,-60 8,1 3,113 6,-63 1,-123-2,10 0,-1 0,1 0,-1 1,0 0,1 1,11 4,-20-5,0-1,0 2,0-1,0 0,0 0,0 0,-1 1,1-1,0 1,-1 0,1-1,-1 1,1 0,-1 0,0 0,0 0,0 0,0 0,0 0,0 0,-1 1,1-1,-1 0,1 0,-1 1,0-1,0 0,0 1,0-1,0 0,0 0,-1 1,1-1,-2 3,0 1,1 0,-1-1,-1 1,1 0,-1-1,0 0,0 1,-1-1,1 0,-1-1,0 1,-1-1,1 0,-1 0,0 0,0 0,-5 2,-11 6,-1-2,0 0,-23 7,12-5,-89 33,-2-5,-2-6,-1-5,-2-6,0-5,-210 2,169-23,-210-29,128-9,-77-11,-1 28,-3024 27,3346-3,-1 0,0-1,1 0,-12-2,2-4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3:08.6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6364 0,'-48'2,"-71"11,58-5,-348 51,-159 17,419-63,-277-14,233-13,-687-28,-420 43,1001-17,136 5,24 3,-522-15,138 23,477 3,-57 9,-23 1,-12-10,125 1,20 2,26 5,351 59,-247-47,368 49,102 19,-321-41,3-12,374 1,27-41,-665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3:28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0 351,'47'0,"319"-12,955-129,-975 103,570-62,-787 84,370-27,380 46,-569 12,-26-1,30 1,23 0,68 13,-13 1,263-30,-603 3,55 10,23 2,-123-14,19 0,1 1,-1 2,0 0,0 2,0 1,25 9,-33-7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3:45.4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0 434,'12'-1,"0"0,0-1,0 0,0-1,21-8,7-2,357-65,-235 51,455-39,-433 54,131-3,-97 17,176-4,145-57,-374 36,133-23,62-7,4 31,689 24,-656-2,-154 14,-64-2,-52-4,190 36,-9-1,-69-13,286 85,-486-107,0-2,69 2,-57-5,-22 1,0 1,0 1,30 11,21 5,-77-22,-1 1,1 0,0-1,-1 1,1 0,-1 0,0 1,1-1,-1 0,3 3,-5-4,0 0,0 1,1-1,-1 0,0 1,0-1,1 0,-1 1,0-1,0 1,0-1,0 1,0-1,0 0,0 1,0-1,0 1,0-1,0 0,0 1,0-1,0 1,0-1,0 1,0-1,-1 1,-15 15,-11-1,0-1,-1-1,-1-2,-35 10,-409 92,-13-43,-211-21,494-50,-294-37,-328-109,180 28,-5 47,187 72,266 3,114 2,-148 28,124-15,-54 9,-285 34,352-59,71-2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0:27.9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176 522,'77'4,"0"3,113 27,-112-18,1-3,99 3,408-17,-210-1,-239 4,154-5,-78-22,-13 10,91-3,18 4,45-1,745 16,-1059-4,1-1,-2-2,41-11,-40 8,0 1,0 2,43 0,25 8,101-3,-91-24,-42 10,-54 9,0 2,28-3,-33 6,-1-1,1 0,-1-1,0-1,0-1,26-11,-41 16,-1 0,1 0,0 0,-1-1,1 1,-1 0,1-1,-1 1,1 0,-1-1,1 1,-1-1,1 1,-1-1,1 1,-1-1,0 1,1-1,-1 1,0-1,0 0,1 1,-1-1,0 1,0-1,0 0,0 1,0-1,0 0,0 1,0-2,0 1,-1-1,0 1,0 0,0 0,0 0,0 0,0 0,0 0,0 0,0 0,0 0,-1 0,-1 0,-47-20,47 20,-46-15,1 4,-2 1,1 2,-2 3,-92-1,68 9,32 0,1-2,-1-1,-57-11,58 6,-81-2,30 3,22-9,54 10,-1 0,-21-2,-67-8,-9 0,-265 12,-117-8,-377-9,594 21,231-3,-1-1,1-2,-50-12,-38-11,-157-12,177 28,-75-5,33 1,-28 0,-500 16,682-1,0 0,0 0,1 1,-1-1,0 1,0 1,1-1,-1 0,1 1,-1 0,-8 5,6-1,0 0,0 0,0 1,1 0,-7 10,3-7,-1 0,0 0,0-1,-1-1,-17 10,-2 3,-31 16,44-27,0 0,0 2,-15 12,-6 5,21-20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3:48.1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0 119,'264'2,"286"-5,-308-10,71-2,59 16,161-2,-235-31,-152 12,-67 14,83 5,54-3,320-23,5 28,-208 1,-273 2,0 2,-1 3,112 31,-115-25,-30-10,0-1,0-1,37-1,3 0,-39 2,-1 0,0 2,0 1,35 14,-39-11,1-2,1-1,0-1,0-1,39 2,-11-2,-34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3:54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596 492,'21'-1,"0"-1,-1-1,1-1,21-6,19-5,-29 9,564-95,209 31,6 27,-497 27,1025-2,-983 19,114-28,-118 1,754 18,-644 11,-455-3,490 4,3 26,1367 241,-1280-165,718 105,-961-159,-37-5,373 68,-660-110,198 53,-181-45,0-2,0-1,1-2,0-2,0-1,1-2,-1-2,41-3,-64-1,0 0,-1-1,25-10,14-4,108-31,-99 28,1 3,87-15,341-8,-472 41,56 0,-74 0,0 0,-1 0,1 0,0 1,-1-1,1 0,0 0,-1 0,1 0,0 1,-1-1,1 0,0 1,-1-1,1 0,0 1,-1-1,1 1,-1-1,1 2,-5 8,-27 14,30-23,-171 99,-2-20,-77 21,-81 15,-45-2,-5-16,-4-17,-3-18,-515 20,450-72,-768-79,-48-6,305 37,430-23,-165-9,401 58,-1122-62,623-3,5-40,581 76,-865-130,507 159,348 14,116-3,-839 17,915-15,-251 9,275-12,8-1,16-5,38-10,-53 16,410-97,-290 71,178-35,1893-285,-400 186,-1495 145,546-26,-267-25,-369 36,390-43,-256 34,-134 23,300 15,-18 46,-12-1,-63-41,-257-4,-155 2,3 0,0 0,0 0,-1 1,12 2,-17-3,0 0,0 1,0-1,0 0,-1 1,1-1,0 0,0 1,-1-1,1 1,0-1,0 1,-1-1,1 1,-1 0,1-1,0 1,-1 0,1-1,-1 1,0 0,1 0,-1-1,0 1,1 0,-1 0,0 0,0 0,1 0,-1-1,0 1,0 0,0 0,0 0,-1 0,1 0,0-1,0 1,0 0,-1 0,1 0,0 0,-1-1,1 1,-1 0,0 0,-5 9,0 0,-1 0,-1-1,0 0,0 0,-14 10,8-6,-70 61,-129 87,-118 48,-34-6,-625 250,255-202,537-199,-366 46,475-89,-105-4,174-5,-39-8,56 8,1-1,0 1,-1-1,1 1,0-1,-1 0,1 0,0 0,0 0,0-1,0 1,0-1,-3-2,5 4,-1-1,1 1,0 0,0-1,0 1,0-1,-1 1,1-1,0 1,0-1,0 0,0 1,0-1,0 1,0-1,0 1,0-1,1 1,-1-1,0 1,0-1,0 1,1-1,15-16,11 1,1 1,0 1,1 2,55-17,-69 24,224-66,319-54,257 8,-137 53,-674 63,22-3,-26 4,0 0,0 0,0 0,1 0,-1 0,0 0,0 0,0 0,0 0,0 0,0 0,0 0,1 0,-1 0,0 0,0 0,0 0,0-1,0 1,0 0,0 0,0 0,0 0,0 0,0 0,0 0,1 0,-1-1,0 1,0 0,0 0,0 0,0 0,0 0,0 0,0-1,0 1,0 0,0 0,0 0,-1 0,1 0,0 0,0 0,0-1,0 1,0 0,0 0,0 0,0 0,0 0,0 0,0 0,-17-9,-174-50,89 29,-246-69,-163-38,-135-28,-599-112,-17 69,870 164,103 23,-36 17,305 5,8-1,0 1,0 0,1 1,-23 5,90-9,643-8,-568 11,1945 67,-1123 52,-667-75,391 11,-102-53,0-39,90-67,-449 66,-138 27,116-32,-184 39,1 0,0 0,0 0,17-2,-28 5,0 1,0-1,0 0,0 0,-1 0,1 1,0-1,0 0,0 0,0 0,0 1,-1-1,1 0,0 0,0 1,0-1,0 0,0 0,0 1,0-1,0 0,0 0,0 1,0-1,0 0,0 0,0 1,0-1,0 0,0 0,0 1,1-1,-1 0,0 0,0 0,0 1,0-1,0 0,1 0,-1 0,0 1,0-1,0 0,1 0,-1 0,0 0,0 0,0 0,1 1,-1-1,0 0,0 0,1 0,-1 0,0 0,0 0,1 0,-1 0,0 0,0 0,1 0,-1 0,0 0,1 0,-26 20,-42 24,-90 45,-68 28,-76 32,-297 116,-914 276,1168-447,-40-8,288-70,-184 5,259-20,15 0,-1-1,1 0,-1 0,1-1,-1 1,1-1,-1-1,1 1,-10-4,16 4,-1 1,1 0,0 0,0 0,-1 0,1-1,0 1,0 0,0 0,-1-1,1 1,0 0,0 0,0-1,0 1,0 0,-1 0,1-1,0 1,0 0,0-1,0 1,0 0,0-1,0 1,0 0,0 0,0-1,0 1,0 0,0-1,0 1,1 0,-1-1,0 1,0 0,0 0,0-1,0 1,1 0,-1 0,0-1,0 1,0 0,1 0,-1 0,0-1,0 1,1 0,-1 0,0 0,1 0,-1 0,0 0,0-1,1 1,-1 0,0 0,1 0,23-9,277-61,9 25,-219 33,421-45,3 22,0 23,995 105,-1201-38,-303-55,0 0,0-1,0 0,0 0,0 0,0 0,0-1,-1 0,1 0,-1-1,1 0,9-6,-7 4,1 0,-1 1,1 0,12-3,13 1,1 2,0 2,0 1,42 4,0-1,472-1,-548-1,41-4,-42 4,1 0,0 0,0 0,-1 0,1 0,0 0,0-1,-1 1,1 0,0 0,0-1,-1 1,1-1,0 1,-1 0,1-1,-1 1,1-1,0 1,-1-1,1 0,-1 1,0-1,1 1,-1-1,1 0,-1 1,0-1,0 0,1 0,-1 1,0-1,0 0,0 0,0 1,0-1,0 0,0 0,0 1,0-1,0 0,0 0,0 1,-1-1,1 0,0 0,-1-1,-4-5,0 0,-1 1,1-1,-12-8,14 11,-25-21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4:15.5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845 928,'611'-43,"-81"1,-363 38,443-24,-117-34,-166 36,3 27,-123 2,8294-4,-8490 3,-16 2,-26 6,17-6,-43 14,-252 70,-708 127,903-191,-1-4,-196 8,-325-31,195-2,-735-38,165 0,445 29,-314-2,558 16,-449 6,-1 40,-172 58,537-80,77-7,-599 18,870-38,-77-14,25 2,-292-23,-218-24,588 59,-25-2,54 4,1 1,0-1,0 0,0 0,0 0,0 0,0-1,0 1,0-1,0 0,1 0,-1 0,-3-3,5 4,0 0,1-1,-1 1,0 0,0-1,1 1,-1 0,1-1,-1 1,1-1,0 1,0-1,-1 1,1-1,0 1,0 0,0-1,1 1,-1-1,1-1,0-1,0 1,0-1,1 1,0-1,0 1,0 0,5-6,0 0,1 1,1 0,0 1,14-11,43-20,131-56,-81 42,583-251,-328 176,487-101,-688 189,-60 12,0 5,125-9,41 24,392 40,272 85,-787-96,719 134,-473-80,-72-12,489 75,442 17,-801-135,-301-18,85 10,36 0,766-12,-499-2,-259 15,-30 1,570-14,-417-3,-421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4:19.8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449 870,'664'-44,"-147"3,-301 39,120-9,226-71,-498 72,72-2,-86 9,114-23,-1 0,31-5,-139 20,0 2,68-2,363 11,-200 1,-286-1,43 4,-23 5,-20-8,0-1,1 1,-1-1,0 1,0-1,1 1,-1 0,0-1,0 1,0-1,0 1,1-1,-1 1,0 0,0-1,0 1,0-1,-1 1,1 0,0-1,0 1,0-1,0 1,-1 0,1-1,0 1,0-1,-1 1,1-1,-1 1,-3 4,0 0,-1 0,0 0,0-1,0 0,0 0,-11 5,-5 5,-35 25,-1-3,-115 54,79-54,-1-5,-1-3,-1-5,-146 16,95-26,-1-7,-206-17,173-9,1-9,-308-89,-335-164,700 237,-216-82,58 21,-181-71,445 171,12 5,0-1,-1 0,1 0,0 0,0 0,1-1,-1 0,0 0,1 0,-8-8,12 10,0 1,-1 0,1 0,0-1,0 1,0 0,-1 0,1-1,0 1,0 0,0-1,0 1,0 0,0-1,0 1,0 0,0-1,0 1,0 0,0-1,0 1,0-1,0 1,0 0,0 0,0-1,0 1,1 0,-1-1,0 1,0 0,0-1,1 1,-1 0,0 0,1-1,15-6,23 3,-38 4,456 3,2 32,-341-25,543 87,-194-22,152 9,-385-45,48 7,-190-35,100-1,-138-11,81 4,-118-2,0 2,0 0,0 1,0 1,29 13,72 25,-5-2,-97-35,0-1,1-1,-1 0,1-1,0-1,26 0,43 6,96 20,-123-20,88 4,-144-12,0 0,0 1,0-1,0 1,0 0,0 0,-1 0,1 0,0 1,0-1,-1 1,5 3,-6-4,0 0,-1 0,1 0,0 0,-1 0,1 0,-1 1,1-1,-1 0,0 0,0 0,1 1,-1-1,0 0,0 0,0 1,0-1,0 0,-1 0,1 1,0-1,-1 0,1 0,0 0,-1 0,0 1,1-1,-1 0,0 0,1 0,-1 0,0 0,0 0,0-1,-1 2,-12 14,-2-2,0 1,-1-2,-18 12,20-14,-102 67,-2-6,-167 75,-271 75,269-125,-457 89,656-170,-172 7,213-23,0-2,-1-3,2-1,-1-2,-56-18,-57-27,-170-47,267 85,0 2,-1 4,-84-3,-293 17,437-5,-1 0,0 0,1-1,-1 1,0-1,1-1,-1 1,-6-3,9 2,1 1,0 0,0-1,0 0,0 1,0-1,1 0,-1 0,0 0,1 0,0 0,-1 0,1 0,0-1,0 1,0 0,0-1,1 1,-1-1,0 1,1-4,-8-43,3 30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4:22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3403 377,'-327'46,"165"-27,17 1,-210 24,-4-25,-167-67,260 16,218 27,-151-20,154 18,-57-1,8 1,-38-8,11-1,-152 1,236 13,-1-1,-55-13,69 12,21 3,0 1,0-1,0 0,0 0,0 0,0 0,1-1,-1 1,0-1,1 1,-1-1,1 0,0 0,-1 0,1 0,0-1,0 1,0-1,1 1,-3-5,3 5,1 0,-1 0,1-1,-1 1,1 0,0 0,0 0,0 0,0 0,1-1,-1 1,1 0,-1 0,1 0,0 0,-1 0,1 0,0 0,0 0,1 1,-1-1,0 0,0 0,1 1,-1-1,1 1,0-1,-1 1,1 0,2-2,13-8,0 1,1 1,0 0,31-10,81-18,-102 30,584-104,-505 103,116 7,-139 2,-59-1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4:24.9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30,'509'-14,"-49"-1,-368 14,376 5,-334 3,197 36,-227-27,1-4,183-4,79-9,-475 7,0 5,-112 26,88-14,-207 28,-7-31,-614-64,786 29,-60-7,216 20,6-1,0 2,0-1,0 1,-1 1,1 1,-19 2,13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4:29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0 150,'2345'0,"-2250"-5,-1-4,168-40,-252 46,135-37,-59 15,-51 18,0 2,1 1,0 2,-1 1,41 5,11-1,1601-2,-863-2,-821 1,0 0,1 0,-1 1,0-1,0 1,0 0,-1 0,1 0,0 0,5 3,-9-3,0-1,1 0,-1 0,0 1,1-1,-1 0,0 1,1-1,-1 0,0 1,0-1,1 1,-1-1,0 1,0-1,0 0,0 1,0-1,0 1,1-1,-1 1,0-1,0 1,0-1,-1 1,1-1,0 0,0 1,0-1,0 1,0-1,0 1,-1 0,-1 1,1 0,-1 1,0-1,0 0,-1 0,1 0,0-1,0 1,-5 2,-69 37,-1-4,-110 37,-24-3,-3-10,-2-9,-2-9,-252 15,93-43,288-18,1-4,-111-23,-147-48,-83-16,-142 3,393 74,-221 8,-221 13,396-5,21-14,23 0,87 16,-45-2,137 1,0 0,0 0,0 0,-1-1,1 1,0 0,0 0,0-1,0 1,0 0,-1-1,1 0,0 1,0-1,0 1,0-1,0-1,1 2,1-1,-1 0,1 0,-1 1,1-1,-1 1,1-1,0 1,0-1,-1 1,1-1,0 1,0-1,-1 1,1 0,0 0,0-1,0 1,0 0,-1 0,1 0,0 0,0 0,0 0,1 0,364-31,-217 22,966-20,-721 72,8-1,-355-40,84 2,163 27,-213-19,112 2,83-15,-103-1,710 2,-858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5:11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0,'235'16,"-103"-3,740 20,5-34,-337-2,997 3,-1401 6,167 29,-184-19,18 12,-99-18,0-2,1-2,41 2,-29-3,-33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5:15.3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1492 405,'314'-2,"340"5,-421 10,35 1,939-11,-619-5,-565 2,17-1,-33 2,-18 0,-341 24,-1231 61,551-84,4-62,419 34,602 26,0 1,0-1,1 1,-1 1,0-1,0 1,1 0,-1 1,-10 5,3 1,0 1,-20 19,22-18,-14 7,25-17,0-1,0 1,0-1,0 1,0-1,0 1,0-1,0 0,-1 1,1-1,0 0,0 0,0 0,0 0,0 0,-1 0,1 0,0-1,0 1,0 0,0-1,0 1,-2-1,2 0,1 1,0-1,-1 0,1 1,0-1,-1 1,1-1,0 0,-1 1,1-1,0 0,0 1,0-1,0 0,0 1,0-1,0 0,0 1,0-1,0 0,0 1,0-1,0 0,1 1,-1-1,0 0,0 1,1-1,-1 0,0 1,1-1,-1 1,2-2,15-19,-4 10,2 0,-1 1,2 1,-1 0,1 1,0 1,27-9,-2 0,-27 10,680-258,-589 232,2 5,0 4,2 5,195-6,-65 11,18 1,-171 12,0 4,116 20,228 37,-335-50,96 24,-32-5,27-1,2-8,195-4,-349-18,-11 0,1 1,-1 1,1 1,34 7,-17-1,1-2,-1-2,0-2,62-5,74 5,-175-2,0 0,0 0,-1 0,1 0,0 1,0-1,0 1,0-1,0 1,-1 0,1 0,0 0,-1 0,1 0,-1 0,1 0,-1 1,3 1,2 10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5:24.2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1 814,'19'-1,"1"-1,0-1,-1 0,33-11,-10 2,99-19,171-17,149 16,352-34,-654 47,112-17,-173 24,195 1,-276 10,-1 0,1-1,25-8,-22 6,36-5,19 5,109 8,-181-4,0 1,0 0,0-1,0 1,-1 0,1 0,0 1,0-1,-1 0,1 1,-1 0,1-1,-1 1,0 0,0 0,0 1,0-1,0 0,0 1,-1-1,2 4,-2-4,0-1,0 1,-1 0,1 0,-1 0,1 1,-1-1,0 0,0 0,0 0,0 0,0 0,0 0,0 0,-1 0,1 0,-1 0,0 0,0 0,1 0,-1 0,0 0,-1 0,1-1,0 1,0 0,-1-1,1 1,-1-1,-2 3,-9 4,0-1,-1 0,0-1,0 0,0-1,-1-1,0 0,-19 2,14-2,-133 25,-262 15,-162-42,499-8,0-3,-115-28,-148-60,141 38,72 22,-267-65,391 101,0 0,0 0,0-1,0 1,0-1,0 0,1 0,-7-4,9 6,1 0,0-1,-1 1,1 0,0-1,0 1,-1 0,1-1,0 1,0 0,-1-1,1 1,0-1,0 1,0 0,0-1,-1 1,1-1,0 1,0-1,0 1,0 0,0-1,0 1,0-1,0 1,1-1,-1 1,0 0,0-1,0 0,1 0,1 0,-1 0,0 0,0 0,1 0,-1 0,1 0,-1 0,1 0,-1 1,1-1,-1 0,3 0,308-72,-201 50,235-57,379-66,-549 132,265 14,-188 5,-114 2,244 45,-256-30,-117-21,312 46,-216-37,115-3,-157-7,1 4,103 18,124 45,-32-6,-70-40,-131-18,93 19,137 25,-58-13,-129-17,158 3,108-20,-155-2,182 19,-88 13,-234-24,99-3,-105-4,130 14,-2 23,-179-34,-5 0,0-1,0 2,19 6,-29-9,1 0,-1 0,0 1,0-1,0 1,0-1,0 1,0-1,0 1,0 0,0-1,0 1,-1 0,1 0,0 0,0 0,-1 0,1-1,0 1,-1 0,1 0,-1 1,0-1,1 0,-1 0,0 0,1 0,-1 0,0 0,0 0,0 1,0-1,0 0,0 0,0 0,-1 0,1 0,0 1,-1-1,1 0,0 0,-1 0,0 0,1 0,-2 1,-5 9,-1-1,-1 0,0-1,0 0,-1 0,-20 13,-71 39,10-16,-2-5,-3-3,0-5,-166 33,-409 27,216-68,-2-26,129-1,237 4,-101-3,139-5,-88-24,54 9,-1069-189,448 70,679 134,0 1,-56-3,61 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0:54.5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1 492,'29'1,"0"2,0 1,-1 1,50 15,-28-6,868 265,-688-204,84 29,617 172,-132-132,-98-86,454-79,-6-103,-482 40,-101 40,-195 12,90-13,310-14,210 63,-443 24,82 2,-150-30,143 3,-3 37,929 62,-479-104,-772-13,-8 0,-190 10,99-17,28-2,465 16,-396 11,-184-3,413-4,-1-26,237 6,-684 24,228-15,-46 1,773 11,-526 5,-491-2,0 1,0-1,0 0,1 0,-1 0,0-1,0 0,0 0,0 0,0 0,0-1,-1 0,1 0,6-4,-10 6,-1-1,1 1,-1-1,1 0,-1 1,1-1,-1 1,1-1,-1 0,0 1,1-1,-1 0,0 1,0-1,0 0,1 0,-1 1,0-1,0 0,0 1,0-1,0 0,0 0,0 1,0-1,-1 0,1 0,0 1,0-1,-1 0,1 1,0-1,-1 0,1 1,0-1,-1 0,1 1,-1-1,1 1,-1-1,0 0,-28-20,-1 6,-1 2,0 1,-51-12,4 1,22 4,-618-187,438 147,-343-95,372 87,-121-32,126 50,44 9,-256-31,-50 62,306 11,-470 54,451-34,-784 85,689-78,-245 17,73-17,-124 2,-658-32,514 0,-123-52,560 28,-19 1,-372-35,7-30,-16 11,391 52,-195 1,-2 26,185 2,-44-1,-451-5,462-24,75 4,-117-6,-229-8,-43 55,468-9,-377 32,-65 48,118 14,288-53,151-37,-13 5,-1-4,-1-2,-78 1,144-13,1 0,0 1,0 0,0 1,0 0,0 0,0 0,1 1,-1 0,1 1,0 0,0 0,0 0,-7 6,-1-1,-1-1,0-1,0 0,-1-1,0-1,0-1,-31 4,-30 10,31-7,-66 6,436 6,-294-19,417 56,-160-21,-127-17,7 3,276 5,1352-35,-980 7,-709 3,182 33,25 3,337-35,-369-8,-223 2,513-23,189-15,67-20,-464 22,831-104,-1155 135,318-14,-84 8,674-8,-622 21,5272-2,-5571-2,1-1,-1-1,0-1,0-1,44-18,-43 14,1 1,1 1,-1 2,45-6,-36 11,-56 3,-47 5,7 1,-709 82,-834-64,1510-30,-4 1,-96-17,145 9,17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5:36.4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2,'240'-1,"268"3,-280 13,69 0,-224-16,-3-1,0 3,82 11,-11 4,-85-11,97 20,-78-7,1-3,0-4,0-2,90-3,-102-7,1 4,69 11,159 43,94 1,-166-27,-123-19,55 10,-66-7,0-4,1-4,99-4,56 15,-157-9,10 3,68 5,17-19,68 5,-159 10,-57-7,35 2,112-7,-117-1,-38-1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5:41.1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1 176,'2744'0,"-2496"15,-7 0,1132-16,-1134-14,-40 2,419-55,-418 42,38-6,-6 6,-97 14,334 0,-293 14,2335-2,-2222 15,-6 0,-152-18,111 5,-154 12,-57-8,54 3,30-11,54 4,-166-2,0 1,0-1,0 1,0-1,0 1,-1 0,1 0,5 3,-8-4,0 0,0 0,1 0,-1 1,0-1,0 0,1 0,-1 0,0 1,0-1,0 0,0 0,0 0,1 1,-1-1,0 0,0 1,0-1,0 0,0 0,0 1,0-1,0 0,0 0,0 1,0-1,0 0,0 1,0-1,0 0,0 0,0 1,-15 10,-1-5,-2 0,1 0,0-2,-1 0,0-1,-22 0,-115-3,85-1,-44 0,-144 18,62 5,-238-3,239-21,-430 4,424 12,-50 1,-184 21,298-20,-185-9,195-9,-122 4,1 11,-313 57,453-45,70-15,-1-1,0-2,-64 4,13-12,47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5:45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0 116,'392'-31,"-205"11,54-5,108-9,2 28,-223 7,-103-1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6:04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1,'668'0,"-639"2,1 1,0 2,-1 1,0 1,31 13,-22-8,0-1,42 5,-4-5,-5 0,111 2,1113-14,-1283 2,-14 2,-24 5,-68 8,-148 8,-101-17,264-7,-454-19,329-13,122 17,0 4,-87-1,121 10,0 3,0 2,0 2,-82 20,-29 38,121-46,0 0,-2-3,-60 14,75-24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6:08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91,'30'-2,"-1"-1,51-12,-8 1,113-11,291-4,-325 28,5-1,255 30,-93 12,-74-10,-67-14,244-9,-254-8,-136-1,-1-1,51-13,-50 10,-8-1,-4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6:15.0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0 381,'741'33,"-696"-27,224 14,-251-18,1 0,-1 1,0 0,-1 2,22 7,-17-4,-1-2,40 6,-8-8,-32-3,0 1,-1 0,0 2,32 9,-26-5,-1-1,1-1,0-1,30 1,105-4,-8 0,-84 5,93 23,-55-8,544 88,-603-98,-34-8,-1-1,25 3,-33-6,0 0,0 0,1-1,-1 1,0-1,0 0,0-1,0 1,0-1,9-4,39-19,82-26,-60 25,-51 18,33-5,18-7,-40 9,1 2,0 1,49-5,64-13,-102 15,1 3,82-4,-92 14,-38-2,0-1,0 1,0 0,0 0,1 0,-1 0,0 0,0 0,0 0,0 0,0 0,1 0,-1 0,0 0,0 0,0 0,0 0,0 0,1 0,-1 0,0 0,0 0,0 0,0 1,0-1,1 0,-1 0,0 0,0 0,0 0,0 0,0 0,0 0,0 1,1-1,-1 0,0 0,0 0,0 0,0 0,0 1,0-1,0 0,0 0,0 0,0 0,0 0,0 1,0-1,0 0,0 0,0 0,0 1,-21 6,-47 8,-95 7,-78-6,108-9,-171 7,-85 6,-282-7,415-16,-349 3,566-2,-58-9,-1-2,40 7,0-3,0-2,1-3,-108-42,147 51,-1 0,1 0,-1 2,0 1,-24-1,6 0,36 4,-1-1,0 0,0 0,1 0,-1-1,0 1,0 0,1-1,-1 1,0-1,1 0,-1 1,1-1,-1 0,1 0,-1 0,1 0,-1 0,1 0,0 0,-1-1,1 1,0 0,0-1,0 1,0-1,1 1,-1-1,0 0,0 1,1-1,-1 0,1 1,-1-4,2 2,-1 0,1 1,0-1,-1 0,1 1,0-1,1 1,-1-1,0 1,1-1,-1 1,1 0,0 0,0 0,0 0,0 0,0 0,0 0,1 1,-1-1,0 1,4-2,21-9,56-17,-22 10,-1 0,102-17,-108 27,0-3,99-36,-132 40,0 0,0 1,1 1,0 1,0 1,1 1,24-1,90-9,9-1,315 15,-450-2,1 0,0-1,-1-1,1 0,-1 0,0-1,15-7,-14 5,1 1,0 0,0 1,1 1,16-3,-28 6,18-1,-1-1,0-1,0 0,0-1,-1-1,28-12,-32 11,1 1,-1 1,1 0,0 1,0 0,22 0,95 5,-55 0,928-2,-980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6:18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1 176,'18'-1,"1"-1,-1-1,33-10,10-1,20-1,5-1,161-9,-223 23,0 0,29-8,-28 5,47-3,538 6,-296 4,-285-1,-9 0,-1-1,0-1,1 0,-1-1,0-1,0-1,25-9,-21 5,1 0,0 2,0 0,0 2,36-2,126 7,-104 1,-80 0,-10 1,-15 4,-85 5,0-5,-125-7,115-1,-609 0,514 16,-10-1,-266-15,434 7,31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6:23.5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1 135,'800'-1,"-750"4,0 2,74 17,-73-11,1-3,59 2,-45-10,-34-1,0 1,-1 2,44 7,-37-3,67 4,-46-7,24 10,-51-7,38 2,450-6,-267-4,1185 2,-1366-4,1-3,103-25,18-1,17 25,-62 5,-36-11,-71 8,60-3,-67 9,25 0,-1-2,69-12,-90 9,-1 2,42 2,26-2,-35-11,-52 9,-1 1,23-1,112 4,15 0,-147-2,-1-1,1 0,33-13,-35 10,1 1,0 1,0 0,23-1,37 6,-58 1,0-1,1-1,-1-1,35-7,-53 8,0 0,-1 0,1 0,-1 1,1-1,-1 1,1-1,-1 1,1 0,-1 0,1 0,-1 0,1 0,0 1,-1-1,6 2,-11 0,0-1,0 1,-1-1,1 0,0 0,0 0,0-1,-7 2,-71 3,-33 6,13 0,-1-3,-138-9,92-1,90 2,0 2,-85 14,78-8,0-3,-129-5,82-2,-86 0,-278 5,261 11,-112 2,218-17,85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6:37.8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0 292,'210'2,"225"-5,-255-14,-76 6,-35 4,290-16,-248 24,144-19,207-24,-220 26,-107 4,-82 6,0-2,-1-2,0-3,71-27,-70 24,2 1,-1 3,2 2,76-3,230 10,-184 6,-14-5,183 5,-295 2,74 19,-82-14,1-2,69 4,-99-12,26 0,0 2,-1 1,1 2,40 11,-37-6,1-1,0-2,51 0,141-8,-94-1,1130 2,-1102-15,-13 0,684 14,-403 3,2479-2,-2883 2,-1 2,0 1,49 14,-49-11,1 0,-1-2,53 2,-30-10,-35 1,1 0,-1 1,1 2,-1 0,26 7,-12-2,1-1,-1-2,1-2,63-3,-46 0,-30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6:44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59,'1246'0,"-871"15,6 0,689-17,-1009 0,64-13,-49 6,18-3,-19 2,79 0,1438 11,-1203-16,-32 1,624 13,-462 2,-506-1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0:58.2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30,'504'15,"-51"-1,230 27,-326 8,-52-5,119-32,-33-3,228 9,-579-18,50-5,121-21,-48 4,452-57,-271 64,-64 5,724-9,-663 22,2625-3,-2771-15,-35 2,23 12,26 0,-89-13,-78 7,57-1,1082 9,-1156-1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6:48.3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1 193,'2489'0,"-2450"-2,59-10,19-2,-14 13,-54 1,-1-1,54-9,-40 1,110 1,-55 5,11-10,26-2,22 1,14-1,1106 15,-573 1,-709-1,0-1,0-1,0 0,-1-1,1 0,23-10,-36 13,1-1,-1 0,0 1,0-1,0 0,0 0,0 0,1 0,-2 0,1 0,0 0,0-1,0 1,0 0,-1 0,1-1,-1 1,1 0,-1-1,1 1,-1-1,0 1,0-1,1 1,-1-3,-2-16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7:09.4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30,'1969'0,"-1684"15,-35-1,-210-11,0 2,0 2,75 23,-77-19,0-1,1-2,0-1,44 1,-50-6,0 1,0 1,0 2,34 11,14 0,85 9,-36-16,176-9,-143-3,407 2,-394 15,-5-1,-150-13,19-2,-1 3,45 7,121 28,-157-31,1-2,57-2,-54-3,87 11,-21 3,1-6,121-8,-88 0,1004 1,-1136-2,-1 0,0-1,0-1,0-1,23-9,34-8,111-14,-168 32,0-1,0-2,0 0,-1 0,17-12,21-7,-56 26,0 0,0 0,-1 0,1 0,0-1,0 1,0 0,0 0,0 0,0 0,0 0,-1 0,1-1,0 1,0 0,0 0,0 0,0 0,0 0,0-1,0 1,0 0,0 0,0 0,0 0,0-1,0 1,0 0,0 0,0 0,0 0,0 0,0-1,0 1,0 0,0 0,0 0,1 0,-1 0,0-1,0 1,0 0,0 0,0 0,0 0,0 0,1 0,-1 0,0 0,0-1,0 1,0 0,0 0,1 0,-1 0,0 0,0 0,0 0,-25-4,-37 2,-38 4,-1-5,-153-24,-49-36,218 51,0 4,-168 4,149 6,76-4,0 0,-35-9,33 5,-50-3,-45-5,20 1,80 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7:12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1,'116'3,"159"25,111 48,-306-61,0-5,126 2,-142-10,120 16,-107-9,114 18,29 2,175 36,-192-36,-97-16,27-2,-108-11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7:15.5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23,'642'17,"-137"-7,-157-7,-110 10,68 2,1292-15,-690-1,-869-1,61-11,-60 7,58-3,1114 11,-1207-2,0 0,0 1,0-2,0 1,0 0,0-1,0 0,0 0,0-1,0 1,-1-1,1 0,-1-1,1 1,-1-1,0 1,1-1,-1-1,4-3,4-11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7:18.3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2,'289'-2,"318"4,-382 12,75 1,1209-16,-846 1,-617 2,59 11,34 2,56-17,61 4,-119 12,41 1,-155-15,1 2,-1 1,35 8,-15-4,0-2,0-2,1-1,43-5,1 0,215 3,-278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7:39.4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0 159,'14'-1,"-1"0,25-6,6-1,474-6,-330 17,271-3,-437-2,-1 0,39-9,-37 6,0 1,28-2,236 6,-187 1,-360 1,-290-5,485-1,0-2,0-3,-100-29,117 26,-81-9,106 17,6-2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7:43.3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1 259,'666'22,"-87"49,-222-48,-243-20,27 8,217 46,-194-26,111 18,-185-37,1-3,171-8,-19 0,-75 12,33 2,-63-16,71 2,-28 27,-130-17,1-3,63 3,16-13,72 3,-106 14,-65-9,44 2,-63-7,-23-2,-7 1,-610-18,278-17,261 28,-125 7,94 2,-440-38,3-50,488 75,0 2,-1 4,1 3,-83 7,55 12,50-8,35-6,-1 1,1 0,0 0,0 1,1 1,-16 9,13-6,0-2,-24 11,36-18,-1 1,1-1,0 1,-1-1,1 0,0 1,-1-1,1 0,0 0,-1 0,1 0,-1 0,-1-1,2 1,1 0,0 0,-1-1,1 1,0 0,-1 0,1-1,0 1,-1 0,1-1,0 1,0 0,-1-1,1 1,0 0,0-1,0 1,0-1,0 1,-1 0,1-1,0 1,0-1,0 1,0 0,0-1,0 1,0-1,1-3,0 1,0 0,0 0,0 0,1 0,-1 0,1 1,0-1,4-5,18-16,1 0,1 2,2 0,0 2,35-19,-17 11,-23 15,1 2,0 0,1 2,0 1,48-10,10-3,1-1,0 3,1 4,0 4,131 0,-20 14,144-5,-262-6,117-27,-129 20,2 2,106-4,-76 19,64-3,-156 0,-1 1,1-1,-1 0,0-1,1 1,-1-1,0 0,0-1,0 1,0-1,-1 0,1 0,-1 0,1-1,-1 1,0-1,-1 0,1-1,-1 1,1 0,2-7,2-7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7:47.5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1 158,'1127'0,"-1080"-3,1-2,73-16,-69 10,91-7,55 19,60-2,-221-4,71-19,-77 15,0 2,1 1,46-3,3 9,-64 1,-57 0,-517 16,-148-5,478-13,-10-17,141 7,-109-18,181 24,6-2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7:51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1 118,'552'-38,"-481"31,319-5,-356 12,9-2,0-3,81-18,-77 13,95-9,352 17,-238 4,378-2,-612 2,-1 0,39 9,-36-6,-1-1,28 2,-7-7,-31 0,0 1,0 0,0 1,0 0,16 4,-28-5,-1 0,1 0,-1 0,1 0,-1 0,1 1,0-1,-1 0,1 0,-1 1,1-1,-1 0,1 0,-1 1,1-1,-1 1,1-1,-1 0,0 1,1-1,-1 1,1-1,-1 1,0-1,0 1,1-1,-1 1,0 0,0-1,1 2,-2-1,1 0,-1 0,1 0,-1-1,1 1,-1 0,0 0,0 0,1-1,-1 1,0 0,0 0,0-1,0 1,-1 0,-40 18,-17-5,0-3,-1-2,-66 1,47-4,-488 10,487-16,-107 15,3 0,107-11,-114 21,115-12,-125 4,-463-19,638 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8:42.9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1,'329'-1,"387"3,-1 25,-381 6,368 85,-440-67,1-11,2-11,278-8,-412-22,189-7,-238 2,153-31,-166 20,288-62,-297 68,34-7,182-12,270 30,-232 2,-208 3,204 37,-142-15,-35-15,239-8,-188-7,1277 3,-1276 15,-17-1,618-12,-379-4,-355-1,-1-2,71-16,-37 6,277-53,-338 63,0 0,0-2,32-13,-42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1:02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33,'190'56,"183"80,-174-59,788 261,-733-272,265 31,264-2,-690-85,763 10,-83-84,-509 38,216-35,169-117,-331 83,-177 55,353-92,2 4,-369 99,201-20,-225 37,274-14,3 26,-154 2,-207 0,-1 0,1 0,-1 2,0 0,0 2,-1 0,1 0,-1 2,-1 0,1 1,-2 1,21 15,-35-25,0 1,0-1,-1 1,1-1,0 1,-1-1,1 1,-1-1,1 1,-1-1,1 1,-1 0,1-1,-1 1,1 0,-1 0,0-1,1 1,-1 0,0 0,0-1,0 1,0 0,1 0,-1 0,0-1,0 1,0 0,-1 0,1 0,-1 1,0-1,0 0,0 1,0-1,0 0,0 0,-1 0,1 0,0 0,-1-1,1 1,-1 0,1 0,-3 0,-11 3,0 1,-23 2,29-6,-109 14,-238-2,273-12,-1084-3,1054-1,-1-5,1-6,-203-50,108 14,-1 9,-393-26,-431 52,661 17,-227 21,105 47,-240 96,573-128,-1-7,-2-7,-273 4,-582-32,893-1,-143-25,133 12,60 14,57 4,-1-1,1-1,-1 0,1-1,-28-9,45 11,0 1,0-1,0 0,0 0,0 0,0 0,0 0,0 0,1-1,-1 1,0 0,1-1,-1 0,1 1,0-1,-1 0,1 1,0-1,0 0,0 0,0 0,1 0,-1 0,0 0,1 0,0 0,-1-1,1 1,0 0,0-2,1 1,-1 1,1 0,0 0,0-1,0 1,0 0,0 0,1 0,-1 0,1 0,-1 1,1-1,0 0,0 1,-1-1,1 1,0-1,0 1,1 0,-1 0,0 0,0 0,0 0,1 1,-1-1,1 1,2-1,39-4,-1 2,67 4,7-1,203-12,299-5,586 47,-928-11,321 63,-496-67,-57-10,0 2,-1 3,59 19,-39-7,0-3,2-2,0-3,0-4,123 5,589-17,-655-7,127-27,-62 6,516-57,-640 80,-23 3,0-1,0-3,42-12,-2-6,-63 17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8:46.0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11514 233,'-99'-5,"-143"-25,127 14,-493-55,-9 45,367 26,-213 9,123 32,20-1,218-31,-296 12,362-22,0 3,-1 0,1 3,0 1,1 1,-54 19,57-15,-1-2,0-2,-1-1,-55 3,-140-10,101-2,-507 3,589 2,-62 11,-38 3,-139-18,-98 4,241 11,-28 1,-414-14,227-29,-66-2,359 30,-105-13,108 6,-1 3,-68 4,-123 17,-41 0,160-15,-331-4,383-2,-110-21,-82-33,121 24,-88-29,31 6,70 38,63 10,-23 1,-185 6,139 5,-95-2,216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9:44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1 262,'15'-7,"0"2,0-1,24-4,-8 3,148-37,0 9,2 7,1 9,223 4,-131 15,163 3,8 39,0 0,-8 6,-350-39,1-3,88-7,-75 0,278-15,-19 0,807 16,-550 1,-395-19,-109 6,96-14,56-15,55-4,-174 29,40 0,-143 14,56-10,-55 5,53-1,675 9,-507 16,-119-5,321 43,-37-4,16-22,-100-1,293-15,-394-16,728 3,-932 2,65 12,-63-7,60 1,622-9,-700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59:57.9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1 149,'522'-14,"-137"2,1210 7,-893 7,-458-9,475-78,-630 72,120-1,92 15,-110 2,1139-4,-880 30,-81-1,594-23,-520-8,1133 3,-1420-13,-32 0,504 8,-349 7,-220-1,69-2,-105-4,-5-1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0:01.1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0 176,'689'-17,"325"-68,-652 52,250 21,-373 14,4531-2,-4718-2,58-10,40-3,495 14,-310 3,-310-2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0:03.5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0 116,'2893'0,"-2878"-1,0-1,0-1,-1 0,1-1,-1 0,20-10,39-11,-41 17,-7 1,1 2,-1 0,41-1,-59 6,0 0,1-1,-1 1,0-1,0-1,0 1,0-1,0 0,10-5,1-5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0:05.2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0,'384'23,"-2"26,-200-24,20 5,150 17,128 27,-67-9,-327-53,27 1,187-3,-277-11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0:07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1 122,'647'-15,"76"1,-694 14,-1-1,0-1,0-1,32-8,-37 7,-1 0,37 0,-35 3,0-1,32-6,-25 2,0 2,48-1,-8 1,-63 3,0 0,0-1,0 0,-1 0,1-1,-1 0,10-5,2-3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0:10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4137 349,'-108'1,"-431"-20,69-57,0-32,-48-10,457 107,-1 2,0 4,-87 2,143 3,-32 1,-1 2,-39 7,5 4,22-5,1 1,0 3,-65 26,99-33,0-1,0-1,0 0,-19 1,16-2,0 0,-29 10,34-8,-27 10,-1-1,-52 10,63-18,1 1,1 2,0 1,-51 25,60-27,1-1,-1-1,0-1,-1-1,-29 3,-23 5,-104 19,44-9,57-13,63-8,58-1,370-24,360-64,6 50,-679 38,258 10,-205 15,-98-14,112 7,405-18,-246-2,-303 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0:22.7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1 203,'93'4,"96"17,-24-2,-40-8,367 22,-217-19,31 1,1187-16,-1301-14,-33 2,76-14,-24 1,-101 21,203-20,-229 13,378-38,-24 15,-325 24,125-4,89-10,41-8,-210 21,84-3,302 16,-543-1,0-1,0 1,0 0,1 0,-1 0,0 0,0 0,0 0,1 1,-1-1,0 0,0 1,0-1,0 0,0 1,0 0,1-1,-1 1,0-1,0 1,1 1,-2-1,0 0,0 0,-1 0,1-1,0 1,0 0,0 0,-1-1,1 1,0 0,-1 0,1-1,-1 1,1 0,-1-1,1 1,-1 0,1-1,-1 1,1-1,-1 1,-1 0,-7 6,-1 0,0 0,-12 5,-12 3,0-2,-1-1,-1-1,0-2,-65 7,-189-2,-540-14,302-2,177 18,205-6,-478 51,203-16,2-3,-149 13,438-45,-271 13,-640-43,157 8,881 12,-29-1,31 1,0 0,0 0,0 0,0 0,0 0,0 0,0-1,0 1,0 0,0 0,0-1,0 1,0 0,1-1,-1 1,0-1,0 1,0-1,1 0,-1 1,0-1,1 0,-1 1,0-2,2 1,1-1,-1 1,1 0,-1 0,1 0,-1 1,1-1,0 0,-1 1,1-1,0 1,0-1,-1 1,1 0,0 0,0 0,2 0,-1 0,379-9,-242 10,890 15,362-2,-896-28,156-2,-637 16,744 29,-602-11,181 19,-118-33,-33-3,-131 5,83 20,-40-7,89 15,406 56,-431-63,-110-16,90 7,105 10,-163-14,109 2,776-16,-424-2,-282-12,-22-1,391 15,-287 1,60 33,-311-22,80 1,205-11,-172-5,85 2,310 3,-333 12,69 1,117-16,-433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0:26.9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1 379,'1577'0,"-778"-44,-684 35,335-51,-136 15,84-11,-163 22,-79 20,-99 11,-1-2,68-16,-60 9,0 2,96-1,45-5,290-22,6 38,-189 3,477-3,-747 3,-1 1,79 19,-78-13,1-2,68 3,-96-10,0-1,0 0,24 5,-34-4,1 1,-1-1,0 1,1 1,-1-1,0 1,0 0,0 0,-1 0,6 6,105 91,-19-10,-92-86,1-1,-1 1,-1 0,1 0,0 0,-1 1,0-1,0 1,0 0,-1-1,1 1,-1 0,0 1,2 9,-4-8,1 0,-1 1,0-1,0 0,0 1,-1-1,-1 0,1 0,-6 14,-2 1,-1-1,-2 0,0-1,-1 0,-29 33,14-22,-1-2,-2-1,-1-1,-1-2,-1-1,-1-1,0-3,-2 0,-1-3,-60 20,12-11,-1-4,-1-4,-165 11,48-16,-85 7,-61 30,-107 8,-85-57,446-10,-157-35,239 41,13 3,0-1,-1 1,1-1,0 1,0-1,-1 0,1 0,0 0,0 0,0 0,0-1,0 1,1-1,-1 1,0-1,-1-2,2 3,0 0,1-1,-1 1,1-1,-1 1,1 0,0-1,0 1,-1-1,1 1,0-1,0 1,1-1,-1 1,0-1,0 1,1-1,-1 1,1-2,3-4,-1 0,1 1,1-1,-1 1,1 0,0 0,1 1,8-9,27-17,0 1,57-30,-30 19,476-254,-406 233,4 7,163-42,-268 88,1 2,69-4,76 12,-152-1,594 3,-337-5,-281 2,-4 0,0 0,0-1,0 1,1 0,-1 1,0-1,0 0,0 1,0 0,0 0,0 0,0 0,0 0,0 1,4 2,-7-4,0 1,0 0,0-1,0 1,0-1,0 1,-1 0,1-1,0 1,0-1,0 1,-1 0,1-1,0 1,-1-1,1 1,-1-1,1 1,0-1,-1 0,1 1,-1-1,1 1,-1-1,1 0,-1 1,1-1,-1 0,0 0,0 1,-20 9,20-9,-20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41:06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7497 723,'-1314'0,"1243"0,1-2,0-4,1-2,-92-24,82 12,-1 3,-1 4,0 3,-92 2,-48-6,23 0,-289 12,253 3,186-3,-66-12,36 4,-372-22,-569 32,442 1,363-18,129 8,-14-2,-165-10,-568 22,642-18,53 4,200 14,52 0,145 21,367 54,-299-40,-222-18,-72-10,1-2,48 2,67-7,201 8,123 11,0-45,422-94,-633 77,-52 6,-11 14,115-20,306-61,-98 19,-390 65,-78 12,-1-1,94-29,-115 27,1 1,-1 2,2 1,-1 2,1 1,46 3,-39-2,0-2,-1-1,43-12,-36 7,89-8,73 18,-120 1,-65-1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0:38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88,'445'-2,"482"5,-540 15,-233-9,43 3,297 8,-315-20,717-32,-280 3,-400 16,-36-1,285-15,124-1,1374 31,-1938-1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0:40.7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90,'276'-2,"419"9,-257 37,-5 29,-352-61,121 3,83-17,-95-1,708 4,-860-4,0 0,0-3,47-13,-42 9,82-9,2 3,-53 6,65-18,-97 17,0 3,56-5,-21 12,-51 2,1-2,-1 0,1-2,-1-1,33-8,-29 2,5-3,1 2,0 1,1 2,0 1,64-2,273 12,-338-1,65 11,-62-6,45 1,-60-7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0:43.0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1,'385'97,"-224"-53,1386 314,-1354-325,1-9,274-2,286-24,-682-1,138-26,-66 6,-113 19,946-107,-841 96,148-36,-215 40,0 3,0 3,97 5,-78 1,121-12,-43-4,219 10,-234 6,-87 3,124 22,14 1,-40-13,121 4,-258-18,1 1,0 1,-1 1,26 7,-26-5,0-1,1-1,-1-1,1-2,35-2,-58 1,0 1,0-1,0 1,1-1,-1 0,0 0,0 0,0-1,-1 1,1-1,0 0,2-2,8-8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0:47.5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0 349,'26'1,"0"2,-1 0,0 2,0 1,0 1,27 11,-11-4,534 185,-46-15,-310-109,362 107,-469-160,148 12,-31-7,854 108,-922-124,222-13,-327-3,-1-1,1-4,-1-1,-1-3,0-3,-2-2,60-29,3-6,173-54,-52 28,131-33,-350 109,123-26,220-78,-338 99,7-2,0-1,-1-2,29-18,-46 26,0 0,0 0,1 1,0 0,0 1,0 1,0 0,18-3,4 3,63 1,-78 6,-19-4,0 0,0 0,0 0,1 0,-1 0,0 0,0 0,0 1,0-1,0 0,0 0,0 0,0 0,0 0,1 1,-1-1,0 0,0 0,0 0,0 0,0 1,0-1,0 0,0 0,0 0,0 0,0 1,0-1,-1 0,1 0,0 0,0 0,0 1,0-1,0 0,0 0,0 0,0 0,0 0,0 0,-1 1,1-1,0 0,0 0,0 0,0 0,0 0,-1 0,-32 16,-25-2,1-1,-74 4,14-1,-91 13,-1-8,-254-8,-159-14,353 15,-95 1,-847-16,928 16,44 0,-173-13,298-7,-181-32,189 16,-145-49,-39-16,219 70,-1 4,-86-5,135 17,15 0,0 0,0-1,0 1,-14-4,11-4,16 0,22-4,343-74,8 29,-130 28,367 3,347 28,-898-3,0-2,-1-4,1-2,103-29,-132 29,0 1,1 2,53-2,112 7,-121 3,-46-1,0-1,0-2,0-2,0-1,0-1,34-11,-33 4,0 3,1 0,0 3,1 1,59-2,-42 7,0 2,75-10,-34-6,-6 0,146-4,182 21,-392-2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0:58.0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87,'4411'0,"-4359"-3,57-9,39-3,43 1,20-1,502 17,-709-2,0 0,0 0,1 0,-1 0,0-1,0 1,1-1,-1 0,0 0,0-1,0 1,0-1,0 0,5-4,3-6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1:00.7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29,'4621'0,"-4616"1,-1-1,0 0,1 0,-1 0,0-1,0 0,1 1,-1-2,0 1,0 0,0-1,0 1,0-1,5-4,3-7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1:14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0 262,'1069'194,"-223"0,37 8,-752-182,206 7,136-27,-193-3,-123 0,241-33,-151 1,85-14,137-23,75 3,-516 66,384-29,-267 23,361-30,-390 28,136-7,607 19,-654 8,227 40,-102-7,-162-18,184 52,-162-32,-136-35,1-3,1-2,90-5,-51-1,-93 2,34-4,-36 4,1 0,-1 0,0 0,1 0,-1 0,0-1,1 1,-1 0,0 0,1 0,-1-1,0 1,0 0,1-1,-1 1,0 0,0 0,1-1,-1 1,0 0,0-1,0 1,0 0,0-1,0 1,1-1,-1 1,0 0,0-1,0 0,-1 0,1 0,-1-1,0 1,1 0,-1 0,0-1,0 1,0 0,0 0,0 0,0 0,-2-2,-30-23,-1 1,-1 2,-1 2,0 1,-43-17,-8 3,-112-28,27 22,-3 7,-321-18,-367 45,465 10,-1341-5,1397-22,2-29,34 5,-616-83,486 91,190 22,2 7,-8-1,-92-4,180 11,-43-9,-71-2,102 20,141-2,1 2,-1 1,-33 11,-203 90,233-89,-68 29,-179 76,208-89,-54 21,117-50,0-1,0-1,-1 0,1-1,-1 0,1-1,-21-2,12-4,6-2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1:25.6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1:30.6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0 291,'726'0,"-620"-6,0-4,142-34,-194 34,-43 8,68-14,1 3,121-3,610 18,-644-15,-34 1,294-24,-167 11,-37 5,379-19,-300 24,23 1,-149 13,268 8,-107 36,-81-9,-185-26,535 48,-447-39,209 50,-314-56,4-2,117 2,-10-1,27 5,227-11,-214-6,949 2,-1126-2,1-2,-1 0,-1-2,36-12,23-4,-83 21,-1 1,1-1,0 0,0 0,-1 0,1 0,0-1,-1 1,1-1,-1 0,0 1,1-1,-1 0,0 0,0 0,0-1,0 1,-1 0,3-6,4-9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1:33.8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1,'64'3,"0"4,102 23,11 2,504 59,-564-81,174-8,-136-4,325 2,-455-2,0-1,-1-1,1 0,44-17,-63 20,-1-1,0-1,0 1,0-1,7-5,1-3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560CE-14D6-48C9-9A0C-70AC0C0BF99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90E13-D304-41D8-8B7F-7F17A6B3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90E13-D304-41D8-8B7F-7F17A6B32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0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37.xml"/><Relationship Id="rId18" Type="http://schemas.openxmlformats.org/officeDocument/2006/relationships/image" Target="../media/image43.png"/><Relationship Id="rId3" Type="http://schemas.openxmlformats.org/officeDocument/2006/relationships/customXml" Target="../ink/ink32.xml"/><Relationship Id="rId21" Type="http://schemas.openxmlformats.org/officeDocument/2006/relationships/customXml" Target="../ink/ink41.xml"/><Relationship Id="rId7" Type="http://schemas.openxmlformats.org/officeDocument/2006/relationships/customXml" Target="../ink/ink34.xml"/><Relationship Id="rId12" Type="http://schemas.openxmlformats.org/officeDocument/2006/relationships/image" Target="../media/image40.png"/><Relationship Id="rId17" Type="http://schemas.openxmlformats.org/officeDocument/2006/relationships/customXml" Target="../ink/ink39.xml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10" Type="http://schemas.openxmlformats.org/officeDocument/2006/relationships/image" Target="../media/image39.png"/><Relationship Id="rId19" Type="http://schemas.openxmlformats.org/officeDocument/2006/relationships/customXml" Target="../ink/ink40.xml"/><Relationship Id="rId4" Type="http://schemas.openxmlformats.org/officeDocument/2006/relationships/image" Target="../media/image36.png"/><Relationship Id="rId9" Type="http://schemas.openxmlformats.org/officeDocument/2006/relationships/customXml" Target="../ink/ink35.xm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5" Type="http://schemas.openxmlformats.org/officeDocument/2006/relationships/image" Target="../media/image49.png"/><Relationship Id="rId4" Type="http://schemas.openxmlformats.org/officeDocument/2006/relationships/customXml" Target="../ink/ink43.xml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5" Type="http://schemas.openxmlformats.org/officeDocument/2006/relationships/image" Target="../media/image53.png"/><Relationship Id="rId4" Type="http://schemas.openxmlformats.org/officeDocument/2006/relationships/customXml" Target="../ink/ink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image" Target="../media/image56.png"/><Relationship Id="rId4" Type="http://schemas.openxmlformats.org/officeDocument/2006/relationships/customXml" Target="../ink/ink5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56.xml"/><Relationship Id="rId5" Type="http://schemas.openxmlformats.org/officeDocument/2006/relationships/customXml" Target="../ink/ink53.xm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customXml" Target="../ink/ink5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13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12" Type="http://schemas.openxmlformats.org/officeDocument/2006/relationships/customXml" Target="../ink/ink62.xml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1" Type="http://schemas.openxmlformats.org/officeDocument/2006/relationships/image" Target="../media/image68.png"/><Relationship Id="rId5" Type="http://schemas.openxmlformats.org/officeDocument/2006/relationships/image" Target="../media/image65.png"/><Relationship Id="rId10" Type="http://schemas.openxmlformats.org/officeDocument/2006/relationships/customXml" Target="../ink/ink61.xml"/><Relationship Id="rId4" Type="http://schemas.openxmlformats.org/officeDocument/2006/relationships/customXml" Target="../ink/ink58.xml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67.xml"/><Relationship Id="rId18" Type="http://schemas.openxmlformats.org/officeDocument/2006/relationships/image" Target="../media/image81.png"/><Relationship Id="rId26" Type="http://schemas.openxmlformats.org/officeDocument/2006/relationships/image" Target="../media/image85.png"/><Relationship Id="rId3" Type="http://schemas.openxmlformats.org/officeDocument/2006/relationships/image" Target="../media/image73.png"/><Relationship Id="rId21" Type="http://schemas.openxmlformats.org/officeDocument/2006/relationships/customXml" Target="../ink/ink71.xml"/><Relationship Id="rId7" Type="http://schemas.openxmlformats.org/officeDocument/2006/relationships/customXml" Target="../ink/ink64.xml"/><Relationship Id="rId12" Type="http://schemas.openxmlformats.org/officeDocument/2006/relationships/image" Target="../media/image78.png"/><Relationship Id="rId17" Type="http://schemas.openxmlformats.org/officeDocument/2006/relationships/customXml" Target="../ink/ink69.xml"/><Relationship Id="rId25" Type="http://schemas.openxmlformats.org/officeDocument/2006/relationships/customXml" Target="../ink/ink73.xml"/><Relationship Id="rId2" Type="http://schemas.openxmlformats.org/officeDocument/2006/relationships/image" Target="../media/image72.png"/><Relationship Id="rId16" Type="http://schemas.openxmlformats.org/officeDocument/2006/relationships/image" Target="../media/image80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66.xml"/><Relationship Id="rId24" Type="http://schemas.openxmlformats.org/officeDocument/2006/relationships/image" Target="../media/image84.png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86.png"/><Relationship Id="rId10" Type="http://schemas.openxmlformats.org/officeDocument/2006/relationships/image" Target="../media/image77.png"/><Relationship Id="rId19" Type="http://schemas.openxmlformats.org/officeDocument/2006/relationships/customXml" Target="../ink/ink70.xml"/><Relationship Id="rId4" Type="http://schemas.openxmlformats.org/officeDocument/2006/relationships/image" Target="../media/image74.png"/><Relationship Id="rId9" Type="http://schemas.openxmlformats.org/officeDocument/2006/relationships/customXml" Target="../ink/ink65.xml"/><Relationship Id="rId14" Type="http://schemas.openxmlformats.org/officeDocument/2006/relationships/image" Target="../media/image79.png"/><Relationship Id="rId22" Type="http://schemas.openxmlformats.org/officeDocument/2006/relationships/image" Target="../media/image83.png"/><Relationship Id="rId27" Type="http://schemas.openxmlformats.org/officeDocument/2006/relationships/customXml" Target="../ink/ink7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0" Type="http://schemas.openxmlformats.org/officeDocument/2006/relationships/customXml" Target="../ink/ink78.xml"/><Relationship Id="rId4" Type="http://schemas.openxmlformats.org/officeDocument/2006/relationships/customXml" Target="../ink/ink75.xml"/><Relationship Id="rId9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4.png"/><Relationship Id="rId7" Type="http://schemas.openxmlformats.org/officeDocument/2006/relationships/customXml" Target="../ink/ink80.xm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customXml" Target="../ink/ink79.xml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12" Type="http://schemas.openxmlformats.org/officeDocument/2006/relationships/customXml" Target="../ink/ink86.xml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103.png"/><Relationship Id="rId5" Type="http://schemas.openxmlformats.org/officeDocument/2006/relationships/image" Target="../media/image100.png"/><Relationship Id="rId15" Type="http://schemas.openxmlformats.org/officeDocument/2006/relationships/image" Target="../media/image105.png"/><Relationship Id="rId10" Type="http://schemas.openxmlformats.org/officeDocument/2006/relationships/customXml" Target="../ink/ink85.xml"/><Relationship Id="rId4" Type="http://schemas.openxmlformats.org/officeDocument/2006/relationships/customXml" Target="../ink/ink82.xml"/><Relationship Id="rId9" Type="http://schemas.openxmlformats.org/officeDocument/2006/relationships/image" Target="../media/image102.png"/><Relationship Id="rId14" Type="http://schemas.openxmlformats.org/officeDocument/2006/relationships/customXml" Target="../ink/ink8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13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93.xml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11" Type="http://schemas.openxmlformats.org/officeDocument/2006/relationships/image" Target="../media/image110.png"/><Relationship Id="rId5" Type="http://schemas.openxmlformats.org/officeDocument/2006/relationships/image" Target="../media/image107.png"/><Relationship Id="rId10" Type="http://schemas.openxmlformats.org/officeDocument/2006/relationships/customXml" Target="../ink/ink92.xml"/><Relationship Id="rId4" Type="http://schemas.openxmlformats.org/officeDocument/2006/relationships/customXml" Target="../ink/ink89.xml"/><Relationship Id="rId9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customXml" Target="../ink/ink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customXml" Target="../ink/ink9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119.png"/><Relationship Id="rId18" Type="http://schemas.openxmlformats.org/officeDocument/2006/relationships/image" Target="../media/image121.png"/><Relationship Id="rId3" Type="http://schemas.openxmlformats.org/officeDocument/2006/relationships/image" Target="../media/image20.png"/><Relationship Id="rId7" Type="http://schemas.openxmlformats.org/officeDocument/2006/relationships/image" Target="../media/image116.png"/><Relationship Id="rId12" Type="http://schemas.openxmlformats.org/officeDocument/2006/relationships/customXml" Target="../ink/ink102.xml"/><Relationship Id="rId17" Type="http://schemas.openxmlformats.org/officeDocument/2006/relationships/customXml" Target="../ink/ink105.xml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1" Type="http://schemas.openxmlformats.org/officeDocument/2006/relationships/image" Target="../media/image118.png"/><Relationship Id="rId5" Type="http://schemas.openxmlformats.org/officeDocument/2006/relationships/image" Target="../media/image115.png"/><Relationship Id="rId15" Type="http://schemas.openxmlformats.org/officeDocument/2006/relationships/image" Target="../media/image120.png"/><Relationship Id="rId10" Type="http://schemas.openxmlformats.org/officeDocument/2006/relationships/customXml" Target="../ink/ink101.xml"/><Relationship Id="rId4" Type="http://schemas.openxmlformats.org/officeDocument/2006/relationships/customXml" Target="../ink/ink98.xml"/><Relationship Id="rId9" Type="http://schemas.openxmlformats.org/officeDocument/2006/relationships/image" Target="../media/image117.png"/><Relationship Id="rId14" Type="http://schemas.openxmlformats.org/officeDocument/2006/relationships/customXml" Target="../ink/ink10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customXml" Target="../ink/ink10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28.png"/><Relationship Id="rId18" Type="http://schemas.openxmlformats.org/officeDocument/2006/relationships/customXml" Target="../ink/ink115.xml"/><Relationship Id="rId3" Type="http://schemas.openxmlformats.org/officeDocument/2006/relationships/image" Target="../media/image123.png"/><Relationship Id="rId21" Type="http://schemas.openxmlformats.org/officeDocument/2006/relationships/image" Target="../media/image132.png"/><Relationship Id="rId7" Type="http://schemas.openxmlformats.org/officeDocument/2006/relationships/image" Target="../media/image125.png"/><Relationship Id="rId12" Type="http://schemas.openxmlformats.org/officeDocument/2006/relationships/customXml" Target="../ink/ink112.xml"/><Relationship Id="rId17" Type="http://schemas.openxmlformats.org/officeDocument/2006/relationships/image" Target="../media/image130.png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20" Type="http://schemas.openxmlformats.org/officeDocument/2006/relationships/customXml" Target="../ink/ink1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.xml"/><Relationship Id="rId11" Type="http://schemas.openxmlformats.org/officeDocument/2006/relationships/image" Target="../media/image127.png"/><Relationship Id="rId5" Type="http://schemas.openxmlformats.org/officeDocument/2006/relationships/image" Target="../media/image124.png"/><Relationship Id="rId15" Type="http://schemas.openxmlformats.org/officeDocument/2006/relationships/image" Target="../media/image129.png"/><Relationship Id="rId23" Type="http://schemas.openxmlformats.org/officeDocument/2006/relationships/image" Target="../media/image133.png"/><Relationship Id="rId10" Type="http://schemas.openxmlformats.org/officeDocument/2006/relationships/customXml" Target="../ink/ink111.xml"/><Relationship Id="rId19" Type="http://schemas.openxmlformats.org/officeDocument/2006/relationships/image" Target="../media/image131.png"/><Relationship Id="rId4" Type="http://schemas.openxmlformats.org/officeDocument/2006/relationships/customXml" Target="../ink/ink108.xml"/><Relationship Id="rId9" Type="http://schemas.openxmlformats.org/officeDocument/2006/relationships/image" Target="../media/image126.png"/><Relationship Id="rId14" Type="http://schemas.openxmlformats.org/officeDocument/2006/relationships/customXml" Target="../ink/ink113.xml"/><Relationship Id="rId22" Type="http://schemas.openxmlformats.org/officeDocument/2006/relationships/customXml" Target="../ink/ink1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1.xml"/><Relationship Id="rId3" Type="http://schemas.openxmlformats.org/officeDocument/2006/relationships/image" Target="../media/image135.png"/><Relationship Id="rId7" Type="http://schemas.openxmlformats.org/officeDocument/2006/relationships/image" Target="../media/image137.png"/><Relationship Id="rId2" Type="http://schemas.openxmlformats.org/officeDocument/2006/relationships/customXml" Target="../ink/ink1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0.xml"/><Relationship Id="rId5" Type="http://schemas.openxmlformats.org/officeDocument/2006/relationships/image" Target="../media/image136.png"/><Relationship Id="rId4" Type="http://schemas.openxmlformats.org/officeDocument/2006/relationships/customXml" Target="../ink/ink119.xml"/><Relationship Id="rId9" Type="http://schemas.openxmlformats.org/officeDocument/2006/relationships/image" Target="../media/image1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9.png"/><Relationship Id="rId7" Type="http://schemas.openxmlformats.org/officeDocument/2006/relationships/customXml" Target="../ink/ink123.xml"/><Relationship Id="rId2" Type="http://schemas.openxmlformats.org/officeDocument/2006/relationships/hyperlink" Target="https://en.wikipedia.org/wiki/Common_Vulnerabilities_and_Exposu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customXml" Target="../ink/ink122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11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3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18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customXml" Target="../ink/ink22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22.png"/><Relationship Id="rId24" Type="http://schemas.openxmlformats.org/officeDocument/2006/relationships/customXml" Target="../ink/ink28.xml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10" Type="http://schemas.openxmlformats.org/officeDocument/2006/relationships/customXml" Target="../ink/ink21.xml"/><Relationship Id="rId19" Type="http://schemas.openxmlformats.org/officeDocument/2006/relationships/image" Target="../media/image26.png"/><Relationship Id="rId4" Type="http://schemas.openxmlformats.org/officeDocument/2006/relationships/customXml" Target="../ink/ink18.xml"/><Relationship Id="rId9" Type="http://schemas.openxmlformats.org/officeDocument/2006/relationships/image" Target="../media/image21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75" y="1490546"/>
            <a:ext cx="6841085" cy="14700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Lesson 3.</a:t>
            </a:r>
            <a:endParaRPr lang="en-US" b="1" dirty="0"/>
          </a:p>
        </p:txBody>
      </p:sp>
      <p:sp>
        <p:nvSpPr>
          <p:cNvPr id="4" name="AutoShape 4" descr="Image result for Software secur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Software secur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2927117"/>
            <a:ext cx="73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OS Security</a:t>
            </a:r>
          </a:p>
          <a:p>
            <a:pPr algn="r"/>
            <a:r>
              <a:rPr lang="en-US" sz="5400" i="1" dirty="0" err="1"/>
              <a:t>Bảo</a:t>
            </a:r>
            <a:r>
              <a:rPr lang="en-US" sz="5400" i="1" dirty="0"/>
              <a:t> </a:t>
            </a:r>
            <a:r>
              <a:rPr lang="en-US" sz="5400" i="1" dirty="0" err="1"/>
              <a:t>mật</a:t>
            </a:r>
            <a:r>
              <a:rPr lang="en-US" sz="5400" i="1" dirty="0"/>
              <a:t> </a:t>
            </a:r>
            <a:r>
              <a:rPr lang="en-US" sz="5400" i="1" dirty="0" err="1"/>
              <a:t>HĐH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6925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105400"/>
            <a:ext cx="3877693" cy="164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Configure users, groups,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066800"/>
            <a:ext cx="5181600" cy="3571875"/>
          </a:xfrm>
        </p:spPr>
        <p:txBody>
          <a:bodyPr>
            <a:no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Define user types and privileges</a:t>
            </a:r>
          </a:p>
          <a:p>
            <a:pPr lvl="1"/>
            <a:r>
              <a:rPr lang="en-US" sz="2400" dirty="0"/>
              <a:t>Admin (ideally only temporary)</a:t>
            </a:r>
          </a:p>
          <a:p>
            <a:pPr lvl="1"/>
            <a:r>
              <a:rPr lang="en-US" sz="2400" dirty="0"/>
              <a:t>Normal</a:t>
            </a:r>
          </a:p>
          <a:p>
            <a:pPr lvl="1"/>
            <a:r>
              <a:rPr lang="en-US" sz="2400" dirty="0"/>
              <a:t>Limited 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b="1" dirty="0"/>
              <a:t>Authentication</a:t>
            </a:r>
          </a:p>
          <a:p>
            <a:pPr lvl="1"/>
            <a:r>
              <a:rPr lang="en-US" sz="2400" dirty="0"/>
              <a:t>Force default password change</a:t>
            </a:r>
          </a:p>
          <a:p>
            <a:pPr lvl="1"/>
            <a:r>
              <a:rPr lang="en-US" sz="2400" dirty="0"/>
              <a:t>Password definition</a:t>
            </a:r>
          </a:p>
          <a:p>
            <a:pPr lvl="1"/>
            <a:r>
              <a:rPr lang="en-US" sz="2400" dirty="0"/>
              <a:t>Password lifespan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690" y="5181600"/>
            <a:ext cx="509311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</a:rPr>
              <a:t>Remove or disable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old accounts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Allow</a:t>
            </a:r>
            <a:r>
              <a:rPr lang="en-US" sz="2800" dirty="0">
                <a:solidFill>
                  <a:prstClr val="black"/>
                </a:solidFill>
              </a:rPr>
              <a:t> for remote connections</a:t>
            </a:r>
            <a:r>
              <a:rPr lang="en-US" sz="2800" b="1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133" y="1747341"/>
            <a:ext cx="36576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Not all users </a:t>
            </a:r>
            <a:r>
              <a:rPr lang="en-US" sz="2400" i="1" dirty="0"/>
              <a:t>with access to a system will have </a:t>
            </a:r>
            <a:r>
              <a:rPr lang="en-US" sz="2400" i="1" dirty="0">
                <a:solidFill>
                  <a:srgbClr val="FF0000"/>
                </a:solidFill>
              </a:rPr>
              <a:t>the same </a:t>
            </a:r>
            <a:r>
              <a:rPr lang="en-US" sz="2400" i="1" dirty="0"/>
              <a:t>access to </a:t>
            </a:r>
            <a:r>
              <a:rPr lang="en-US" sz="2400" i="1" dirty="0">
                <a:solidFill>
                  <a:srgbClr val="00B050"/>
                </a:solidFill>
              </a:rPr>
              <a:t>all data </a:t>
            </a:r>
            <a:r>
              <a:rPr lang="en-US" sz="2400" i="1" dirty="0"/>
              <a:t>and </a:t>
            </a:r>
            <a:r>
              <a:rPr lang="en-US" sz="2400" i="1" dirty="0">
                <a:solidFill>
                  <a:srgbClr val="00B050"/>
                </a:solidFill>
              </a:rPr>
              <a:t>resources </a:t>
            </a:r>
            <a:r>
              <a:rPr lang="en-US" sz="2400" i="1" dirty="0"/>
              <a:t>on that system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64334A-56A8-0133-CC36-48BAAAAE1F1C}"/>
                  </a:ext>
                </a:extLst>
              </p14:cNvPr>
              <p14:cNvContentPartPr/>
              <p14:nvPr/>
            </p14:nvContentPartPr>
            <p14:xfrm>
              <a:off x="311285" y="1994678"/>
              <a:ext cx="1329480" cy="43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64334A-56A8-0133-CC36-48BAAAAE1F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645" y="1887038"/>
                <a:ext cx="14371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BA8E5E-B61D-96B0-6C32-05A0971F9934}"/>
                  </a:ext>
                </a:extLst>
              </p14:cNvPr>
              <p14:cNvContentPartPr/>
              <p14:nvPr/>
            </p14:nvContentPartPr>
            <p14:xfrm>
              <a:off x="1994645" y="2316878"/>
              <a:ext cx="1700280" cy="51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BA8E5E-B61D-96B0-6C32-05A0971F99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1005" y="2209238"/>
                <a:ext cx="18079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E89C2A-2494-9943-7863-855F249206FC}"/>
                  </a:ext>
                </a:extLst>
              </p14:cNvPr>
              <p14:cNvContentPartPr/>
              <p14:nvPr/>
            </p14:nvContentPartPr>
            <p14:xfrm>
              <a:off x="229205" y="2774438"/>
              <a:ext cx="862200" cy="11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E89C2A-2494-9943-7863-855F249206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565" y="2666798"/>
                <a:ext cx="9698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042739-1131-5307-1F3D-E3CE3FE6CCB0}"/>
                  </a:ext>
                </a:extLst>
              </p14:cNvPr>
              <p14:cNvContentPartPr/>
              <p14:nvPr/>
            </p14:nvContentPartPr>
            <p14:xfrm>
              <a:off x="1102565" y="2701358"/>
              <a:ext cx="32112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042739-1131-5307-1F3D-E3CE3FE6CC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8565" y="2593358"/>
                <a:ext cx="428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A14C6B-1AF8-51F8-5692-8B90824798FB}"/>
                  </a:ext>
                </a:extLst>
              </p14:cNvPr>
              <p14:cNvContentPartPr/>
              <p14:nvPr/>
            </p14:nvContentPartPr>
            <p14:xfrm>
              <a:off x="1911845" y="2732678"/>
              <a:ext cx="576000" cy="62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A14C6B-1AF8-51F8-5692-8B90824798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57845" y="2624678"/>
                <a:ext cx="6836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335354-E63E-4E0A-3DF6-85E65495AA46}"/>
                  </a:ext>
                </a:extLst>
              </p14:cNvPr>
              <p14:cNvContentPartPr/>
              <p14:nvPr/>
            </p14:nvContentPartPr>
            <p14:xfrm>
              <a:off x="325685" y="3011318"/>
              <a:ext cx="1139760" cy="86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335354-E63E-4E0A-3DF6-85E65495AA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1685" y="2903678"/>
                <a:ext cx="12474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ADC0C1F-8D28-9283-B924-CAEA1FDABB9D}"/>
                  </a:ext>
                </a:extLst>
              </p14:cNvPr>
              <p14:cNvContentPartPr/>
              <p14:nvPr/>
            </p14:nvContentPartPr>
            <p14:xfrm>
              <a:off x="4499165" y="3418118"/>
              <a:ext cx="1785960" cy="73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ADC0C1F-8D28-9283-B924-CAEA1FDABB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45525" y="3310478"/>
                <a:ext cx="18936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89652E-BBBE-7D1A-0525-EED7A64EAA25}"/>
                  </a:ext>
                </a:extLst>
              </p14:cNvPr>
              <p14:cNvContentPartPr/>
              <p14:nvPr/>
            </p14:nvContentPartPr>
            <p14:xfrm>
              <a:off x="4873565" y="3791078"/>
              <a:ext cx="3596760" cy="54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89652E-BBBE-7D1A-0525-EED7A64EAA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19565" y="3683078"/>
                <a:ext cx="37044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FC2912-4036-988E-6B09-43C9AA4E643F}"/>
                  </a:ext>
                </a:extLst>
              </p14:cNvPr>
              <p14:cNvContentPartPr/>
              <p14:nvPr/>
            </p14:nvContentPartPr>
            <p14:xfrm>
              <a:off x="4873565" y="4332518"/>
              <a:ext cx="2475360" cy="63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FC2912-4036-988E-6B09-43C9AA4E64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19565" y="4224518"/>
                <a:ext cx="25830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488633A-548A-64EB-9C56-6FB3AB40D16E}"/>
                  </a:ext>
                </a:extLst>
              </p14:cNvPr>
              <p14:cNvContentPartPr/>
              <p14:nvPr/>
            </p14:nvContentPartPr>
            <p14:xfrm>
              <a:off x="4894085" y="4762718"/>
              <a:ext cx="2124720" cy="48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488633A-548A-64EB-9C56-6FB3AB40D16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40085" y="4654718"/>
                <a:ext cx="2232360" cy="2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19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Authentication: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Verifies user identity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Permits access to the operating system</a:t>
            </a:r>
          </a:p>
          <a:p>
            <a:pPr>
              <a:spcBef>
                <a:spcPts val="1200"/>
              </a:spcBef>
            </a:pPr>
            <a:r>
              <a:rPr lang="en-US" b="1" dirty="0"/>
              <a:t>Physical authentication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Allows physical entrance to company property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Magnetic cards and biometric measures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Digital authentication: </a:t>
            </a:r>
            <a:r>
              <a:rPr lang="en-US" dirty="0">
                <a:highlight>
                  <a:srgbClr val="FFFF00"/>
                </a:highlight>
              </a:rPr>
              <a:t>verifies user identity by digital means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39888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6576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73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User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Create user accounts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Set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password policies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highlight>
                  <a:srgbClr val="FFFF00"/>
                </a:highlight>
              </a:rPr>
              <a:t>Grant privileges to users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Best practices:</a:t>
            </a:r>
          </a:p>
          <a:p>
            <a:pPr lvl="1"/>
            <a:r>
              <a:rPr lang="en-US" dirty="0"/>
              <a:t>Use a consistent naming convention</a:t>
            </a:r>
          </a:p>
          <a:p>
            <a:pPr lvl="1"/>
            <a:r>
              <a:rPr lang="en-US" dirty="0"/>
              <a:t>Always provide a password to an account and force the user to change it at the first logon</a:t>
            </a:r>
          </a:p>
          <a:p>
            <a:pPr lvl="1"/>
            <a:r>
              <a:rPr lang="en-US" dirty="0"/>
              <a:t>Protect passwords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used default passwords</a:t>
            </a:r>
          </a:p>
        </p:txBody>
      </p:sp>
    </p:spTree>
    <p:extLst>
      <p:ext uri="{BB962C8B-B14F-4D97-AF65-F5344CB8AC3E}">
        <p14:creationId xmlns:p14="http://schemas.microsoft.com/office/powerpoint/2010/main" val="5959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Configure resource </a:t>
            </a:r>
            <a:r>
              <a:rPr lang="en-US" sz="3600" b="1" dirty="0">
                <a:solidFill>
                  <a:srgbClr val="FF0000"/>
                </a:solidFill>
              </a:rPr>
              <a:t>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Once the </a:t>
            </a:r>
            <a:r>
              <a:rPr lang="en-US" sz="2800" dirty="0">
                <a:solidFill>
                  <a:srgbClr val="C00000"/>
                </a:solidFill>
              </a:rPr>
              <a:t>users and groups </a:t>
            </a:r>
            <a:r>
              <a:rPr lang="en-US" sz="2800" dirty="0"/>
              <a:t>are defined, </a:t>
            </a:r>
            <a:r>
              <a:rPr lang="en-US" sz="2800" dirty="0">
                <a:solidFill>
                  <a:srgbClr val="FF0000"/>
                </a:solidFill>
              </a:rPr>
              <a:t>appropriate permissions</a:t>
            </a:r>
            <a:r>
              <a:rPr lang="en-US" sz="2800" dirty="0"/>
              <a:t> can be </a:t>
            </a:r>
            <a:r>
              <a:rPr lang="en-US" sz="2800" b="1" dirty="0">
                <a:solidFill>
                  <a:srgbClr val="7030A0"/>
                </a:solidFill>
              </a:rPr>
              <a:t>set </a:t>
            </a:r>
            <a:r>
              <a:rPr lang="en-US" sz="2800" dirty="0"/>
              <a:t>on </a:t>
            </a:r>
            <a:r>
              <a:rPr lang="en-US" sz="2800" dirty="0">
                <a:solidFill>
                  <a:srgbClr val="00B050"/>
                </a:solidFill>
              </a:rPr>
              <a:t>data and resources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5C5AC0-9ECE-2F98-AF26-FADE4F51EDDA}"/>
                  </a:ext>
                </a:extLst>
              </p14:cNvPr>
              <p14:cNvContentPartPr/>
              <p14:nvPr/>
            </p14:nvContentPartPr>
            <p14:xfrm>
              <a:off x="2067725" y="664838"/>
              <a:ext cx="4852800" cy="25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5C5AC0-9ECE-2F98-AF26-FADE4F51ED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4085" y="557198"/>
                <a:ext cx="4960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5E157D-C37E-9AB7-B4E3-E50434F7E8D4}"/>
                  </a:ext>
                </a:extLst>
              </p14:cNvPr>
              <p14:cNvContentPartPr/>
              <p14:nvPr/>
            </p14:nvContentPartPr>
            <p14:xfrm>
              <a:off x="2317205" y="1744118"/>
              <a:ext cx="4017600" cy="168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5E157D-C37E-9AB7-B4E3-E50434F7E8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3565" y="1636118"/>
                <a:ext cx="41252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962F30-5530-52C6-6159-6D6B182BC07B}"/>
                  </a:ext>
                </a:extLst>
              </p14:cNvPr>
              <p14:cNvContentPartPr/>
              <p14:nvPr/>
            </p14:nvContentPartPr>
            <p14:xfrm>
              <a:off x="727085" y="2275118"/>
              <a:ext cx="1837080" cy="52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962F30-5530-52C6-6159-6D6B182BC0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445" y="2167118"/>
                <a:ext cx="19447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37D726-19A1-8DB3-EBC1-14411583B06A}"/>
                  </a:ext>
                </a:extLst>
              </p14:cNvPr>
              <p14:cNvContentPartPr/>
              <p14:nvPr/>
            </p14:nvContentPartPr>
            <p14:xfrm>
              <a:off x="3730205" y="2259278"/>
              <a:ext cx="482040" cy="7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37D726-19A1-8DB3-EBC1-14411583B0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6205" y="2151278"/>
                <a:ext cx="589680" cy="2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040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Authorization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Process that </a:t>
            </a:r>
            <a:r>
              <a:rPr lang="en-US" sz="2800" dirty="0">
                <a:highlight>
                  <a:srgbClr val="FFFF00"/>
                </a:highlight>
              </a:rPr>
              <a:t>decides whether users are permitted to perform the functions they request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Authorization is not performed </a:t>
            </a:r>
            <a:r>
              <a:rPr lang="en-US" sz="2800" dirty="0">
                <a:solidFill>
                  <a:srgbClr val="FF0000"/>
                </a:solidFill>
              </a:rPr>
              <a:t>until the user is authenticated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Deals with </a:t>
            </a:r>
            <a:r>
              <a:rPr lang="en-US" sz="2800" dirty="0">
                <a:solidFill>
                  <a:srgbClr val="FF0000"/>
                </a:solidFill>
              </a:rPr>
              <a:t>privileges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rights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DA64B0-4D0D-AF15-B757-ABD6B943E8FC}"/>
                  </a:ext>
                </a:extLst>
              </p14:cNvPr>
              <p14:cNvContentPartPr/>
              <p14:nvPr/>
            </p14:nvContentPartPr>
            <p14:xfrm>
              <a:off x="3252485" y="2856158"/>
              <a:ext cx="3898080" cy="15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DA64B0-4D0D-AF15-B757-ABD6B943E8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8485" y="2748518"/>
                <a:ext cx="40057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199FAD-F0FA-090E-97A5-5DA3C06E84C5}"/>
                  </a:ext>
                </a:extLst>
              </p14:cNvPr>
              <p14:cNvContentPartPr/>
              <p14:nvPr/>
            </p14:nvContentPartPr>
            <p14:xfrm>
              <a:off x="784685" y="3335678"/>
              <a:ext cx="2291400" cy="17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199FAD-F0FA-090E-97A5-5DA3C06E84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0685" y="3227678"/>
                <a:ext cx="239904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4AEEBB-8F99-2D4E-BC54-13C104AD61F7}"/>
                  </a:ext>
                </a:extLst>
              </p14:cNvPr>
              <p14:cNvContentPartPr/>
              <p14:nvPr/>
            </p14:nvContentPartPr>
            <p14:xfrm>
              <a:off x="2504405" y="4020038"/>
              <a:ext cx="2779920" cy="126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4AEEBB-8F99-2D4E-BC54-13C104AD61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0405" y="3912398"/>
                <a:ext cx="2887560" cy="3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6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Additional security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Anti-virus software</a:t>
            </a:r>
          </a:p>
          <a:p>
            <a:pPr>
              <a:spcAft>
                <a:spcPts val="1200"/>
              </a:spcAft>
            </a:pPr>
            <a:r>
              <a:rPr lang="en-US" dirty="0"/>
              <a:t>Host-based Firewalls, IDS/</a:t>
            </a:r>
            <a:r>
              <a:rPr lang="en-US" dirty="0" err="1"/>
              <a:t>IPS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Application white-listing</a:t>
            </a:r>
          </a:p>
          <a:p>
            <a:pPr marL="0" indent="0" algn="ctr">
              <a:spcAft>
                <a:spcPts val="1200"/>
              </a:spcAft>
              <a:buNone/>
            </a:pPr>
            <a:endParaRPr lang="en-US" dirty="0"/>
          </a:p>
          <a:p>
            <a:pPr marL="0" indent="0" algn="ctr"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1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Test the system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2060"/>
                </a:solidFill>
              </a:rPr>
              <a:t>Run some test cases </a:t>
            </a:r>
            <a:r>
              <a:rPr lang="en-US" sz="2800" dirty="0"/>
              <a:t>which attempt to break security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Ensure previous </a:t>
            </a:r>
            <a:r>
              <a:rPr lang="en-US" sz="2800" dirty="0">
                <a:solidFill>
                  <a:srgbClr val="002060"/>
                </a:solidFill>
              </a:rPr>
              <a:t>security configuration </a:t>
            </a:r>
            <a:r>
              <a:rPr lang="en-US" sz="2800" dirty="0"/>
              <a:t>steps are correctly implemented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2060"/>
                </a:solidFill>
              </a:rPr>
              <a:t>Identify</a:t>
            </a:r>
            <a:r>
              <a:rPr lang="en-US" sz="2800" dirty="0"/>
              <a:t> any possible vulnerabilities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52B941-12CA-C2A0-6B35-0F826B5AC12B}"/>
                  </a:ext>
                </a:extLst>
              </p14:cNvPr>
              <p14:cNvContentPartPr/>
              <p14:nvPr/>
            </p14:nvContentPartPr>
            <p14:xfrm>
              <a:off x="914285" y="1724318"/>
              <a:ext cx="2890800" cy="24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52B941-12CA-C2A0-6B35-0F826B5AC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285" y="1616318"/>
                <a:ext cx="29984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E67753-E67B-93CF-1611-216D398BCC49}"/>
                  </a:ext>
                </a:extLst>
              </p14:cNvPr>
              <p14:cNvContentPartPr/>
              <p14:nvPr/>
            </p14:nvContentPartPr>
            <p14:xfrm>
              <a:off x="6400685" y="1817198"/>
              <a:ext cx="2021400" cy="6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E67753-E67B-93CF-1611-216D398BCC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6685" y="1709198"/>
                <a:ext cx="21290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699DDE-0EC1-FAA7-91AD-E092B90B1573}"/>
                  </a:ext>
                </a:extLst>
              </p14:cNvPr>
              <p14:cNvContentPartPr/>
              <p14:nvPr/>
            </p14:nvContentPartPr>
            <p14:xfrm>
              <a:off x="1770005" y="519038"/>
              <a:ext cx="5511600" cy="642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699DDE-0EC1-FAA7-91AD-E092B90B15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6005" y="411398"/>
                <a:ext cx="5619240" cy="8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49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Application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525" y="1600200"/>
            <a:ext cx="6010275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Configure applications properly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b="1" dirty="0">
                <a:solidFill>
                  <a:schemeClr val="accent2"/>
                </a:solidFill>
              </a:rPr>
              <a:t>encryption</a:t>
            </a:r>
            <a:r>
              <a:rPr lang="en-US" sz="2800" dirty="0"/>
              <a:t> when possible as seen earlier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For storing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For transmit </a:t>
            </a:r>
          </a:p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Limit privileges </a:t>
            </a:r>
            <a:r>
              <a:rPr lang="en-US" sz="2800" dirty="0"/>
              <a:t>as with users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Applications may provide backdoors if not configure properly</a:t>
            </a:r>
          </a:p>
          <a:p>
            <a:pPr lvl="1"/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48339"/>
            <a:ext cx="27527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CB148E-1A7B-A352-8996-0751639931FD}"/>
                  </a:ext>
                </a:extLst>
              </p14:cNvPr>
              <p14:cNvContentPartPr/>
              <p14:nvPr/>
            </p14:nvContentPartPr>
            <p14:xfrm>
              <a:off x="1992125" y="621638"/>
              <a:ext cx="4755240" cy="44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CB148E-1A7B-A352-8996-075163993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8125" y="513638"/>
                <a:ext cx="486288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1694F9-7B48-F7AE-08FC-BB65F077C4AA}"/>
                  </a:ext>
                </a:extLst>
              </p14:cNvPr>
              <p14:cNvContentPartPr/>
              <p14:nvPr/>
            </p14:nvContentPartPr>
            <p14:xfrm>
              <a:off x="3994805" y="2128598"/>
              <a:ext cx="1748160" cy="577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1694F9-7B48-F7AE-08FC-BB65F077C4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1165" y="2020958"/>
                <a:ext cx="185580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EAB954-E142-540C-622D-6EFBD1C2D4DE}"/>
                  </a:ext>
                </a:extLst>
              </p14:cNvPr>
              <p14:cNvContentPartPr/>
              <p14:nvPr/>
            </p14:nvContentPartPr>
            <p14:xfrm>
              <a:off x="4292525" y="3781718"/>
              <a:ext cx="1225440" cy="189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EAB954-E142-540C-622D-6EFBD1C2D4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8525" y="3674078"/>
                <a:ext cx="133308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C35434-0597-1E03-7C38-4A3167384A51}"/>
                  </a:ext>
                </a:extLst>
              </p14:cNvPr>
              <p14:cNvContentPartPr/>
              <p14:nvPr/>
            </p14:nvContentPartPr>
            <p14:xfrm>
              <a:off x="4374605" y="3376358"/>
              <a:ext cx="1029600" cy="85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C35434-0597-1E03-7C38-4A3167384A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965" y="3268358"/>
                <a:ext cx="11372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65DBC3-F7E8-066D-A73C-41A42F475127}"/>
                  </a:ext>
                </a:extLst>
              </p14:cNvPr>
              <p14:cNvContentPartPr/>
              <p14:nvPr/>
            </p14:nvContentPartPr>
            <p14:xfrm>
              <a:off x="3501965" y="4392998"/>
              <a:ext cx="2140200" cy="182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65DBC3-F7E8-066D-A73C-41A42F4751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47965" y="4284998"/>
                <a:ext cx="2247840" cy="3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85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Security Maintenance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maintaining security is </a:t>
            </a:r>
            <a:r>
              <a:rPr lang="en-US" dirty="0">
                <a:solidFill>
                  <a:schemeClr val="accent2"/>
                </a:solidFill>
              </a:rPr>
              <a:t>continuous</a:t>
            </a:r>
          </a:p>
          <a:p>
            <a:r>
              <a:rPr lang="en-US" dirty="0"/>
              <a:t>This involves: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Monitoring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analyzing</a:t>
            </a:r>
            <a:r>
              <a:rPr lang="en-US" dirty="0"/>
              <a:t> logging information</a:t>
            </a:r>
          </a:p>
          <a:p>
            <a:pPr lvl="1"/>
            <a:r>
              <a:rPr lang="en-US" dirty="0"/>
              <a:t>Performing regular</a:t>
            </a:r>
            <a:r>
              <a:rPr lang="en-US" b="1" dirty="0">
                <a:solidFill>
                  <a:srgbClr val="7030A0"/>
                </a:solidFill>
              </a:rPr>
              <a:t> backups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Recovering</a:t>
            </a:r>
            <a:r>
              <a:rPr lang="en-US" dirty="0"/>
              <a:t> from security compromises</a:t>
            </a:r>
          </a:p>
          <a:p>
            <a:pPr lvl="1"/>
            <a:r>
              <a:rPr lang="en-US" dirty="0"/>
              <a:t>Regular testing for security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Patch</a:t>
            </a:r>
            <a:r>
              <a:rPr lang="en-US" dirty="0"/>
              <a:t>, update, and revise critical software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1BEE33-2463-3E60-9694-C28D07D5AAE3}"/>
                  </a:ext>
                </a:extLst>
              </p14:cNvPr>
              <p14:cNvContentPartPr/>
              <p14:nvPr/>
            </p14:nvContentPartPr>
            <p14:xfrm>
              <a:off x="1163765" y="2982158"/>
              <a:ext cx="1855080" cy="6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1BEE33-2463-3E60-9694-C28D07D5AA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9765" y="2874158"/>
                <a:ext cx="19627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100A89-0EA0-BC01-1AF8-DB611EA74C13}"/>
                  </a:ext>
                </a:extLst>
              </p14:cNvPr>
              <p14:cNvContentPartPr/>
              <p14:nvPr/>
            </p14:nvContentPartPr>
            <p14:xfrm>
              <a:off x="3089405" y="2971358"/>
              <a:ext cx="1737720" cy="20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100A89-0EA0-BC01-1AF8-DB611EA74C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5765" y="2863718"/>
                <a:ext cx="18453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449BD-069F-7A63-8658-4F46C9C58EFB}"/>
                  </a:ext>
                </a:extLst>
              </p14:cNvPr>
              <p14:cNvContentPartPr/>
              <p14:nvPr/>
            </p14:nvContentPartPr>
            <p14:xfrm>
              <a:off x="4976885" y="2803598"/>
              <a:ext cx="2999520" cy="39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449BD-069F-7A63-8658-4F46C9C58E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3245" y="2695958"/>
                <a:ext cx="310716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D7AD19-1138-EECE-5531-CAE6C6A1C7C6}"/>
                  </a:ext>
                </a:extLst>
              </p14:cNvPr>
              <p14:cNvContentPartPr/>
              <p14:nvPr/>
            </p14:nvContentPartPr>
            <p14:xfrm>
              <a:off x="1330085" y="4009958"/>
              <a:ext cx="2087640" cy="167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D7AD19-1138-EECE-5531-CAE6C6A1C7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6085" y="3902318"/>
                <a:ext cx="21952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18B40B2-443D-AE16-AB05-0156B888F0A8}"/>
                  </a:ext>
                </a:extLst>
              </p14:cNvPr>
              <p14:cNvContentPartPr/>
              <p14:nvPr/>
            </p14:nvContentPartPr>
            <p14:xfrm>
              <a:off x="2898965" y="3989078"/>
              <a:ext cx="3993120" cy="147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18B40B2-443D-AE16-AB05-0156B888F0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45325" y="3881438"/>
                <a:ext cx="41007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6D49DD-75E4-C96A-B405-36B79CEEB20D}"/>
                  </a:ext>
                </a:extLst>
              </p14:cNvPr>
              <p14:cNvContentPartPr/>
              <p14:nvPr/>
            </p14:nvContentPartPr>
            <p14:xfrm>
              <a:off x="1267805" y="5080958"/>
              <a:ext cx="602280" cy="42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6D49DD-75E4-C96A-B405-36B79CEEB2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13805" y="4972958"/>
                <a:ext cx="709920" cy="2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53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4038600" cy="1219200"/>
          </a:xfrm>
        </p:spPr>
        <p:txBody>
          <a:bodyPr/>
          <a:lstStyle/>
          <a:p>
            <a:r>
              <a:rPr lang="en-US" b="1"/>
              <a:t>Logging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Keep</a:t>
            </a:r>
            <a:r>
              <a:rPr lang="en-US" dirty="0"/>
              <a:t> a </a:t>
            </a:r>
            <a:r>
              <a:rPr lang="en-US" dirty="0">
                <a:highlight>
                  <a:srgbClr val="FFFF00"/>
                </a:highlight>
              </a:rPr>
              <a:t>record of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important events </a:t>
            </a:r>
            <a:r>
              <a:rPr lang="en-US" dirty="0"/>
              <a:t>in the computer</a:t>
            </a:r>
          </a:p>
          <a:p>
            <a:endParaRPr lang="en-US" dirty="0"/>
          </a:p>
          <a:p>
            <a:r>
              <a:rPr lang="en-US" i="1" dirty="0"/>
              <a:t>Problems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Need to make sure to have </a:t>
            </a:r>
            <a:r>
              <a:rPr lang="en-US" dirty="0">
                <a:solidFill>
                  <a:srgbClr val="FF0000"/>
                </a:solidFill>
              </a:rPr>
              <a:t>enough space</a:t>
            </a:r>
          </a:p>
          <a:p>
            <a:pPr lvl="1"/>
            <a:r>
              <a:rPr lang="en-US" dirty="0"/>
              <a:t>Manual analysis is hard, so these logs should contain a format such that a program can parse messages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71" y="3392129"/>
            <a:ext cx="4267200" cy="309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47" y="1022554"/>
            <a:ext cx="4517923" cy="212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83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dirty="0"/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/>
              <a:t>Introduction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/>
              <a:t>OS Security security layers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/>
              <a:t>OS Security planning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/>
              <a:t>OS Security hardening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/>
              <a:t>Security maintenance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/>
              <a:t>Practice - Nmap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/>
              <a:t>Summary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07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28600"/>
            <a:ext cx="5105400" cy="868362"/>
          </a:xfrm>
        </p:spPr>
        <p:txBody>
          <a:bodyPr>
            <a:normAutofit/>
          </a:bodyPr>
          <a:lstStyle/>
          <a:p>
            <a:r>
              <a:rPr lang="en-US" b="1"/>
              <a:t>Data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846006"/>
            <a:ext cx="5867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Backup us the act of creating </a:t>
            </a:r>
            <a:r>
              <a:rPr lang="en-US" sz="2400" dirty="0">
                <a:solidFill>
                  <a:srgbClr val="FF0000"/>
                </a:solidFill>
              </a:rPr>
              <a:t>copies of information</a:t>
            </a:r>
            <a:r>
              <a:rPr lang="en-US" sz="2400" dirty="0"/>
              <a:t> such that it may be recovered</a:t>
            </a:r>
          </a:p>
          <a:p>
            <a:r>
              <a:rPr lang="en-US" sz="2400" dirty="0"/>
              <a:t>Archive is to keep these backups for a long period of time in order to meet some legal aspects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2495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Káº¿t quáº£ hÃ¬nh áº£nh cho data back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0"/>
            <a:ext cx="2895600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1" y="3962400"/>
            <a:ext cx="5333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Should the backup be kept online or offline?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Online makes easier access, faster recover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Offline is more secure, harder to recover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Why not both?. Users should keep their own offline backups, in case online backup gets removed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may be lost accidentally (hardware failures, human mistake) or intentionally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/>
          <a:stretch/>
        </p:blipFill>
        <p:spPr bwMode="auto">
          <a:xfrm>
            <a:off x="307975" y="4379655"/>
            <a:ext cx="3449607" cy="202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6B2F3D-ECEA-EC5B-D8C8-58C216FFC5CC}"/>
                  </a:ext>
                </a:extLst>
              </p14:cNvPr>
              <p14:cNvContentPartPr/>
              <p14:nvPr/>
            </p14:nvContentPartPr>
            <p14:xfrm>
              <a:off x="550325" y="2036225"/>
              <a:ext cx="960840" cy="9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6B2F3D-ECEA-EC5B-D8C8-58C216FFC5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685" y="1928585"/>
                <a:ext cx="10684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AA57C2-792F-CF26-03EA-65EB4D0720EC}"/>
                  </a:ext>
                </a:extLst>
              </p14:cNvPr>
              <p14:cNvContentPartPr/>
              <p14:nvPr/>
            </p14:nvContentPartPr>
            <p14:xfrm>
              <a:off x="4208285" y="2066105"/>
              <a:ext cx="1127520" cy="4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AA57C2-792F-CF26-03EA-65EB4D0720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54285" y="1958105"/>
                <a:ext cx="12351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92AAB7-F30E-0E37-BAC3-E29F0E810626}"/>
                  </a:ext>
                </a:extLst>
              </p14:cNvPr>
              <p14:cNvContentPartPr/>
              <p14:nvPr/>
            </p14:nvContentPartPr>
            <p14:xfrm>
              <a:off x="509285" y="2356985"/>
              <a:ext cx="1491840" cy="270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92AAB7-F30E-0E37-BAC3-E29F0E8106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5285" y="2248985"/>
                <a:ext cx="15994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66ED5-0EE9-BFA8-BC2F-6CAD1F5A5A26}"/>
                  </a:ext>
                </a:extLst>
              </p14:cNvPr>
              <p14:cNvContentPartPr/>
              <p14:nvPr/>
            </p14:nvContentPartPr>
            <p14:xfrm>
              <a:off x="571565" y="2887625"/>
              <a:ext cx="850320" cy="63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66ED5-0EE9-BFA8-BC2F-6CAD1F5A5A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7925" y="2779625"/>
                <a:ext cx="9579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81CD82-5A32-0761-F859-BEA4F80F1C8B}"/>
                  </a:ext>
                </a:extLst>
              </p14:cNvPr>
              <p14:cNvContentPartPr/>
              <p14:nvPr/>
            </p14:nvContentPartPr>
            <p14:xfrm>
              <a:off x="2098685" y="2830025"/>
              <a:ext cx="2414880" cy="90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81CD82-5A32-0761-F859-BEA4F80F1C8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45045" y="2722385"/>
                <a:ext cx="25225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4EC518-087A-5560-2073-2CA66789BA1E}"/>
                  </a:ext>
                </a:extLst>
              </p14:cNvPr>
              <p14:cNvContentPartPr/>
              <p14:nvPr/>
            </p14:nvContentPartPr>
            <p14:xfrm>
              <a:off x="4166525" y="4092905"/>
              <a:ext cx="4415400" cy="106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4EC518-087A-5560-2073-2CA66789BA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12525" y="3984905"/>
                <a:ext cx="45230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7AFE4B9-2E1F-51EE-711A-E512A598719D}"/>
                  </a:ext>
                </a:extLst>
              </p14:cNvPr>
              <p14:cNvContentPartPr/>
              <p14:nvPr/>
            </p14:nvContentPartPr>
            <p14:xfrm>
              <a:off x="4686365" y="4426265"/>
              <a:ext cx="2703240" cy="32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7AFE4B9-2E1F-51EE-711A-E512A59871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32725" y="4318265"/>
                <a:ext cx="28108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39C3845-9511-B1D4-A1CA-C4A0EFB268DB}"/>
                  </a:ext>
                </a:extLst>
              </p14:cNvPr>
              <p14:cNvContentPartPr/>
              <p14:nvPr/>
            </p14:nvContentPartPr>
            <p14:xfrm>
              <a:off x="4634165" y="4741625"/>
              <a:ext cx="2233440" cy="69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9C3845-9511-B1D4-A1CA-C4A0EFB268D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80525" y="4633985"/>
                <a:ext cx="23410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EAF12B-0DE6-6977-6535-093817F58F4C}"/>
                  </a:ext>
                </a:extLst>
              </p14:cNvPr>
              <p14:cNvContentPartPr/>
              <p14:nvPr/>
            </p14:nvContentPartPr>
            <p14:xfrm>
              <a:off x="4197845" y="6005585"/>
              <a:ext cx="2914200" cy="126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EAF12B-0DE6-6977-6535-093817F58F4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44205" y="5897585"/>
                <a:ext cx="30218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9D4434-8B76-2B4F-48A3-F305D0AD783C}"/>
                  </a:ext>
                </a:extLst>
              </p14:cNvPr>
              <p14:cNvContentPartPr/>
              <p14:nvPr/>
            </p14:nvContentPartPr>
            <p14:xfrm>
              <a:off x="7283765" y="5922785"/>
              <a:ext cx="987480" cy="125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9D4434-8B76-2B4F-48A3-F305D0AD78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30125" y="5815145"/>
                <a:ext cx="10951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ABDEF0-2B57-DD8F-9DA2-69DAF8952508}"/>
                  </a:ext>
                </a:extLst>
              </p14:cNvPr>
              <p14:cNvContentPartPr/>
              <p14:nvPr/>
            </p14:nvContentPartPr>
            <p14:xfrm>
              <a:off x="4187765" y="6247145"/>
              <a:ext cx="2212200" cy="29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ABDEF0-2B57-DD8F-9DA2-69DAF895250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33765" y="6139145"/>
                <a:ext cx="2319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AC852F9-5DF7-C217-EB97-BE99B758B2C9}"/>
                  </a:ext>
                </a:extLst>
              </p14:cNvPr>
              <p14:cNvContentPartPr/>
              <p14:nvPr/>
            </p14:nvContentPartPr>
            <p14:xfrm>
              <a:off x="6410765" y="6234185"/>
              <a:ext cx="1963440" cy="44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AC852F9-5DF7-C217-EB97-BE99B758B2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57125" y="6126185"/>
                <a:ext cx="2071080" cy="2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68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5105400" cy="8683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Network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43001"/>
            <a:ext cx="4191000" cy="2362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The connectivity of operating systems to the Internet also signaled the start of a </a:t>
            </a:r>
            <a:r>
              <a:rPr lang="en-US" sz="2800" dirty="0">
                <a:solidFill>
                  <a:srgbClr val="FF0000"/>
                </a:solidFill>
              </a:rPr>
              <a:t>rapid increase</a:t>
            </a:r>
            <a:r>
              <a:rPr lang="en-US" sz="2800" dirty="0"/>
              <a:t> in reported </a:t>
            </a:r>
            <a:r>
              <a:rPr lang="en-US" sz="2800" dirty="0">
                <a:solidFill>
                  <a:srgbClr val="FF0000"/>
                </a:solidFill>
              </a:rPr>
              <a:t>vulnerabilities.</a:t>
            </a:r>
          </a:p>
          <a:p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4419600" cy="257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0" y="4414684"/>
            <a:ext cx="4686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Many </a:t>
            </a:r>
            <a:r>
              <a:rPr lang="en-US" sz="2400" dirty="0" err="1"/>
              <a:t>OSes</a:t>
            </a:r>
            <a:r>
              <a:rPr lang="en-US" sz="2400" dirty="0"/>
              <a:t> have built </a:t>
            </a:r>
            <a:r>
              <a:rPr lang="en-US" sz="2400" dirty="0">
                <a:solidFill>
                  <a:srgbClr val="FF0000"/>
                </a:solidFill>
              </a:rPr>
              <a:t>firewalls</a:t>
            </a:r>
            <a:r>
              <a:rPr lang="en-US" sz="2400" dirty="0"/>
              <a:t> into their operating systems to reduce the ability of attackers to access network services and applications that they should not.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42" y="3507755"/>
            <a:ext cx="3857162" cy="284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F4A79A-E9F1-A29E-C22F-BC9208A804E8}"/>
                  </a:ext>
                </a:extLst>
              </p14:cNvPr>
              <p14:cNvContentPartPr/>
              <p14:nvPr/>
            </p14:nvContentPartPr>
            <p14:xfrm>
              <a:off x="1496045" y="4608278"/>
              <a:ext cx="669960" cy="5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F4A79A-E9F1-A29E-C22F-BC9208A804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2045" y="4500638"/>
                <a:ext cx="7776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E130DA-0C4E-F9FD-1B8F-3C56E8B89D74}"/>
                  </a:ext>
                </a:extLst>
              </p14:cNvPr>
              <p14:cNvContentPartPr/>
              <p14:nvPr/>
            </p14:nvContentPartPr>
            <p14:xfrm>
              <a:off x="2826245" y="4520438"/>
              <a:ext cx="1803240" cy="239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E130DA-0C4E-F9FD-1B8F-3C56E8B89D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2605" y="4412798"/>
                <a:ext cx="19108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F144C7-3E1D-CCE4-36E3-8061670E3110}"/>
                  </a:ext>
                </a:extLst>
              </p14:cNvPr>
              <p14:cNvContentPartPr/>
              <p14:nvPr/>
            </p14:nvContentPartPr>
            <p14:xfrm>
              <a:off x="696125" y="5419358"/>
              <a:ext cx="867600" cy="56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F144C7-3E1D-CCE4-36E3-8061670E31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485" y="5311358"/>
                <a:ext cx="9752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B9E565-56DB-37DA-5233-545D0CFC61CD}"/>
                  </a:ext>
                </a:extLst>
              </p14:cNvPr>
              <p14:cNvContentPartPr/>
              <p14:nvPr/>
            </p14:nvContentPartPr>
            <p14:xfrm>
              <a:off x="3262565" y="5371118"/>
              <a:ext cx="1146240" cy="85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B9E565-56DB-37DA-5233-545D0CFC61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8925" y="5263118"/>
                <a:ext cx="1253880" cy="3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270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177"/>
            <a:ext cx="5257800" cy="792162"/>
          </a:xfrm>
        </p:spPr>
        <p:txBody>
          <a:bodyPr/>
          <a:lstStyle/>
          <a:p>
            <a:r>
              <a:rPr lang="en-US" b="1"/>
              <a:t>Malware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5205631" cy="2971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Malware </a:t>
            </a:r>
            <a:r>
              <a:rPr lang="en-US" dirty="0"/>
              <a:t>has become an </a:t>
            </a:r>
            <a:r>
              <a:rPr lang="en-US" dirty="0">
                <a:solidFill>
                  <a:srgbClr val="FF0000"/>
                </a:solidFill>
              </a:rPr>
              <a:t>increasing issue </a:t>
            </a:r>
            <a:r>
              <a:rPr lang="en-US" dirty="0"/>
              <a:t>for operating systems to deal with as users need and want to access and exchange files and applications </a:t>
            </a:r>
            <a:r>
              <a:rPr lang="en-US" dirty="0">
                <a:solidFill>
                  <a:srgbClr val="FF0000"/>
                </a:solidFill>
              </a:rPr>
              <a:t>through a variety of means</a:t>
            </a:r>
            <a:r>
              <a:rPr lang="en-US" dirty="0"/>
              <a:t>, such as web portal, messaging/chat systems and social media.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"/>
            <a:ext cx="2952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304281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5334000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Application verification and control.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Application separation - sandboxing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52" y="2286000"/>
            <a:ext cx="3714750" cy="260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713B0B-DA62-F996-6889-FD873FF20070}"/>
                  </a:ext>
                </a:extLst>
              </p14:cNvPr>
              <p14:cNvContentPartPr/>
              <p14:nvPr/>
            </p14:nvContentPartPr>
            <p14:xfrm>
              <a:off x="4000565" y="5527718"/>
              <a:ext cx="4214880" cy="11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713B0B-DA62-F996-6889-FD873FF200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6925" y="5419718"/>
                <a:ext cx="4322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A11275-B834-45B1-1EAC-52B468209B57}"/>
                  </a:ext>
                </a:extLst>
              </p14:cNvPr>
              <p14:cNvContentPartPr/>
              <p14:nvPr/>
            </p14:nvContentPartPr>
            <p14:xfrm>
              <a:off x="4333925" y="5963678"/>
              <a:ext cx="4145040" cy="125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A11275-B834-45B1-1EAC-52B468209B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9925" y="5855678"/>
                <a:ext cx="4252680" cy="3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140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security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3429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Carefully plan the security of the virtualized system</a:t>
            </a:r>
          </a:p>
          <a:p>
            <a:r>
              <a:rPr lang="en-US" sz="2400" dirty="0"/>
              <a:t>Guest OS isolation</a:t>
            </a:r>
          </a:p>
          <a:p>
            <a:r>
              <a:rPr lang="en-US" sz="2400" dirty="0"/>
              <a:t>Virtualized environment security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608383" cy="281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8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/>
              <a:t>The components of an OS security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858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Three components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Memory 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296" y="381000"/>
            <a:ext cx="73417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OS must protect users from each other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Memory protection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File protection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General control and access to objects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User authentication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6E8D4F-DDC4-E2C8-42F1-1D52CED127CA}"/>
                  </a:ext>
                </a:extLst>
              </p14:cNvPr>
              <p14:cNvContentPartPr/>
              <p14:nvPr/>
            </p14:nvContentPartPr>
            <p14:xfrm>
              <a:off x="727085" y="508598"/>
              <a:ext cx="4957560" cy="9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6E8D4F-DDC4-E2C8-42F1-1D52CED127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445" y="400598"/>
                <a:ext cx="50652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543E66-ED1A-E44A-B717-AC49EAC65576}"/>
                  </a:ext>
                </a:extLst>
              </p14:cNvPr>
              <p14:cNvContentPartPr/>
              <p14:nvPr/>
            </p14:nvContentPartPr>
            <p14:xfrm>
              <a:off x="4405565" y="3073958"/>
              <a:ext cx="4141440" cy="53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543E66-ED1A-E44A-B717-AC49EAC655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1925" y="2966318"/>
                <a:ext cx="42490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CD5C4C-D5AC-05C4-72B6-5B25398A33C7}"/>
                  </a:ext>
                </a:extLst>
              </p14:cNvPr>
              <p14:cNvContentPartPr/>
              <p14:nvPr/>
            </p14:nvContentPartPr>
            <p14:xfrm>
              <a:off x="1288325" y="3105998"/>
              <a:ext cx="3241080" cy="63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CD5C4C-D5AC-05C4-72B6-5B25398A3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4325" y="2998358"/>
                <a:ext cx="33487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5EC475-03E9-AAE7-08C7-D0440BB1EDA4}"/>
                  </a:ext>
                </a:extLst>
              </p14:cNvPr>
              <p14:cNvContentPartPr/>
              <p14:nvPr/>
            </p14:nvContentPartPr>
            <p14:xfrm>
              <a:off x="1132805" y="4592438"/>
              <a:ext cx="1210320" cy="41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5EC475-03E9-AAE7-08C7-D0440BB1ED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8805" y="4484798"/>
                <a:ext cx="13179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4C3F3D-2954-9FB5-1008-5F068FA1386F}"/>
                  </a:ext>
                </a:extLst>
              </p14:cNvPr>
              <p14:cNvContentPartPr/>
              <p14:nvPr/>
            </p14:nvContentPartPr>
            <p14:xfrm>
              <a:off x="1059365" y="5081318"/>
              <a:ext cx="1050480" cy="12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4C3F3D-2954-9FB5-1008-5F068FA138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5725" y="4973318"/>
                <a:ext cx="11581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1BAAE4-07FF-333E-AB9B-D3F5DDAE974D}"/>
                  </a:ext>
                </a:extLst>
              </p14:cNvPr>
              <p14:cNvContentPartPr/>
              <p14:nvPr/>
            </p14:nvContentPartPr>
            <p14:xfrm>
              <a:off x="1236125" y="5006078"/>
              <a:ext cx="739440" cy="43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1BAAE4-07FF-333E-AB9B-D3F5DDAE97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2485" y="4898438"/>
                <a:ext cx="8470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1782D4B-1E21-45E9-9C96-1C007946F222}"/>
                  </a:ext>
                </a:extLst>
              </p14:cNvPr>
              <p14:cNvContentPartPr/>
              <p14:nvPr/>
            </p14:nvContentPartPr>
            <p14:xfrm>
              <a:off x="1025525" y="5318918"/>
              <a:ext cx="1489320" cy="136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1782D4B-1E21-45E9-9C96-1C007946F2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1885" y="5211278"/>
                <a:ext cx="1596960" cy="3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8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component of operating system security environment</a:t>
            </a:r>
          </a:p>
          <a:p>
            <a:r>
              <a:rPr lang="en-US" dirty="0"/>
              <a:t>Used to gain access to the OS and its features</a:t>
            </a:r>
          </a:p>
          <a:p>
            <a:r>
              <a:rPr lang="en-US" dirty="0"/>
              <a:t>Include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Remote access</a:t>
            </a:r>
          </a:p>
          <a:p>
            <a:pPr lvl="1"/>
            <a:r>
              <a:rPr lang="en-US" dirty="0"/>
              <a:t>Administration tasks</a:t>
            </a:r>
          </a:p>
          <a:p>
            <a:pPr lvl="1"/>
            <a:r>
              <a:rPr lang="en-US" dirty="0"/>
              <a:t>Password policies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DEC756-8F22-AF67-FCDB-7E3C621549C6}"/>
                  </a:ext>
                </a:extLst>
              </p14:cNvPr>
              <p14:cNvContentPartPr/>
              <p14:nvPr/>
            </p14:nvContentPartPr>
            <p14:xfrm>
              <a:off x="831125" y="1755638"/>
              <a:ext cx="5164560" cy="28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DEC756-8F22-AF67-FCDB-7E3C62154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485" y="1647638"/>
                <a:ext cx="527220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9F838A-DA43-8152-63D2-6B092BE300F6}"/>
                  </a:ext>
                </a:extLst>
              </p14:cNvPr>
              <p14:cNvContentPartPr/>
              <p14:nvPr/>
            </p14:nvContentPartPr>
            <p14:xfrm>
              <a:off x="4270565" y="1713158"/>
              <a:ext cx="2764080" cy="40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9F838A-DA43-8152-63D2-6B092BE30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6925" y="1605518"/>
                <a:ext cx="287172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E0F9D5-5AA9-0DBB-9776-D013A54914A6}"/>
                  </a:ext>
                </a:extLst>
              </p14:cNvPr>
              <p14:cNvContentPartPr/>
              <p14:nvPr/>
            </p14:nvContentPartPr>
            <p14:xfrm>
              <a:off x="1226045" y="4041278"/>
              <a:ext cx="2783880" cy="53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E0F9D5-5AA9-0DBB-9776-D013A54914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2045" y="3933638"/>
                <a:ext cx="28915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7A2521-1B59-2CA7-661F-76525D4ED4ED}"/>
                  </a:ext>
                </a:extLst>
              </p14:cNvPr>
              <p14:cNvContentPartPr/>
              <p14:nvPr/>
            </p14:nvContentPartPr>
            <p14:xfrm>
              <a:off x="1319645" y="4570838"/>
              <a:ext cx="2025720" cy="86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7A2521-1B59-2CA7-661F-76525D4ED4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6005" y="4462838"/>
                <a:ext cx="21333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53AEA9-3007-99AD-CA93-79410F016272}"/>
                  </a:ext>
                </a:extLst>
              </p14:cNvPr>
              <p14:cNvContentPartPr/>
              <p14:nvPr/>
            </p14:nvContentPartPr>
            <p14:xfrm>
              <a:off x="1205165" y="5029118"/>
              <a:ext cx="2960280" cy="208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53AEA9-3007-99AD-CA93-79410F0162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1525" y="4921478"/>
                <a:ext cx="30679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3CFC5E-2339-9958-55D1-3FB0E76F8174}"/>
                  </a:ext>
                </a:extLst>
              </p14:cNvPr>
              <p14:cNvContentPartPr/>
              <p14:nvPr/>
            </p14:nvContentPartPr>
            <p14:xfrm>
              <a:off x="1288325" y="5506118"/>
              <a:ext cx="2460240" cy="459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3CFC5E-2339-9958-55D1-3FB0E76F81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4325" y="5398478"/>
                <a:ext cx="2567880" cy="6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527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threats</a:t>
            </a:r>
          </a:p>
          <a:p>
            <a:pPr lvl="1"/>
            <a:r>
              <a:rPr lang="en-US" dirty="0"/>
              <a:t>File permission</a:t>
            </a:r>
          </a:p>
          <a:p>
            <a:pPr lvl="1"/>
            <a:r>
              <a:rPr lang="en-US" dirty="0"/>
              <a:t>File sharing</a:t>
            </a:r>
          </a:p>
          <a:p>
            <a:r>
              <a:rPr lang="en-US" dirty="0"/>
              <a:t>Files must be protected from unauthorized reading and writing actions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2B89C4-D590-D64E-A55B-E8D4044844AA}"/>
                  </a:ext>
                </a:extLst>
              </p14:cNvPr>
              <p14:cNvContentPartPr/>
              <p14:nvPr/>
            </p14:nvContentPartPr>
            <p14:xfrm>
              <a:off x="1288325" y="2348198"/>
              <a:ext cx="2129400" cy="3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2B89C4-D590-D64E-A55B-E8D404484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4325" y="2240558"/>
                <a:ext cx="22370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423BBF-F16E-C82E-0F49-8674C3B812AD}"/>
                  </a:ext>
                </a:extLst>
              </p14:cNvPr>
              <p14:cNvContentPartPr/>
              <p14:nvPr/>
            </p14:nvContentPartPr>
            <p14:xfrm>
              <a:off x="1277885" y="3002678"/>
              <a:ext cx="1693080" cy="1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423BBF-F16E-C82E-0F49-8674C3B812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4245" y="2894678"/>
                <a:ext cx="1800720" cy="2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145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File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write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execute </a:t>
            </a:r>
            <a:r>
              <a:rPr lang="en-US" dirty="0"/>
              <a:t>privileges</a:t>
            </a:r>
          </a:p>
          <a:p>
            <a:r>
              <a:rPr lang="en-US" dirty="0"/>
              <a:t>In Windows:</a:t>
            </a:r>
          </a:p>
          <a:p>
            <a:pPr lvl="1"/>
            <a:r>
              <a:rPr lang="en-US" dirty="0"/>
              <a:t>Change permission on the Security tab on a file’s Properties dialog box</a:t>
            </a:r>
          </a:p>
          <a:p>
            <a:pPr lvl="1"/>
            <a:r>
              <a:rPr lang="en-US" dirty="0"/>
              <a:t>Allow indicates grant; Deny indicates revoke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41B15F-F203-8A23-9A37-7BF4B8366AC6}"/>
                  </a:ext>
                </a:extLst>
              </p14:cNvPr>
              <p14:cNvContentPartPr/>
              <p14:nvPr/>
            </p14:nvContentPartPr>
            <p14:xfrm>
              <a:off x="872525" y="1745198"/>
              <a:ext cx="3820320" cy="32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41B15F-F203-8A23-9A37-7BF4B8366A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525" y="1637198"/>
                <a:ext cx="392796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154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Sharing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Naturally </a:t>
            </a:r>
            <a:r>
              <a:rPr lang="en-US">
                <a:highlight>
                  <a:srgbClr val="FFFF00"/>
                </a:highlight>
              </a:rPr>
              <a:t>leads to security risks and threats</a:t>
            </a:r>
          </a:p>
          <a:p>
            <a:r>
              <a:rPr lang="en-US"/>
              <a:t>peer-to-peer programs: allow users to share files over the Internet</a:t>
            </a:r>
          </a:p>
          <a:p>
            <a:r>
              <a:rPr lang="en-US"/>
              <a:t>Reason for blocking file sharing:</a:t>
            </a:r>
          </a:p>
          <a:p>
            <a:pPr lvl="1"/>
            <a:r>
              <a:rPr lang="en-US"/>
              <a:t>Malicious code</a:t>
            </a:r>
          </a:p>
          <a:p>
            <a:pPr lvl="1"/>
            <a:r>
              <a:rPr lang="en-US"/>
              <a:t>Adware and spyware</a:t>
            </a:r>
          </a:p>
          <a:p>
            <a:pPr lvl="1"/>
            <a:r>
              <a:rPr lang="en-US"/>
              <a:t>Privacy and confidentiality</a:t>
            </a:r>
          </a:p>
          <a:p>
            <a:pPr lvl="1"/>
            <a:r>
              <a:rPr lang="en-US"/>
              <a:t>Copyright issues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BBE9C5-7282-4055-7816-3418C0071996}"/>
                  </a:ext>
                </a:extLst>
              </p14:cNvPr>
              <p14:cNvContentPartPr/>
              <p14:nvPr/>
            </p14:nvContentPartPr>
            <p14:xfrm>
              <a:off x="2680445" y="386523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BBE9C5-7282-4055-7816-3418C00719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6805" y="375759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9F1429-A2A9-4682-D988-0E9F9090A3BA}"/>
                  </a:ext>
                </a:extLst>
              </p14:cNvPr>
              <p14:cNvContentPartPr/>
              <p14:nvPr/>
            </p14:nvContentPartPr>
            <p14:xfrm>
              <a:off x="1018325" y="2472038"/>
              <a:ext cx="3606480" cy="10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9F1429-A2A9-4682-D988-0E9F9090A3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325" y="2364398"/>
                <a:ext cx="37141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D7BD50-3C27-14B5-C577-AD54F93F053A}"/>
                  </a:ext>
                </a:extLst>
              </p14:cNvPr>
              <p14:cNvContentPartPr/>
              <p14:nvPr/>
            </p14:nvContentPartPr>
            <p14:xfrm>
              <a:off x="7252805" y="2493638"/>
              <a:ext cx="869760" cy="6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D7BD50-3C27-14B5-C577-AD54F93F05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9165" y="2385998"/>
                <a:ext cx="9774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3972EA-1572-F31D-7198-6E8184464EAA}"/>
                  </a:ext>
                </a:extLst>
              </p14:cNvPr>
              <p14:cNvContentPartPr/>
              <p14:nvPr/>
            </p14:nvContentPartPr>
            <p14:xfrm>
              <a:off x="1777565" y="2918798"/>
              <a:ext cx="2721960" cy="22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3972EA-1572-F31D-7198-6E8184464E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3925" y="2811158"/>
                <a:ext cx="28296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335289-E121-6982-BD42-0AFAE654F788}"/>
                  </a:ext>
                </a:extLst>
              </p14:cNvPr>
              <p14:cNvContentPartPr/>
              <p14:nvPr/>
            </p14:nvContentPartPr>
            <p14:xfrm>
              <a:off x="1371125" y="3895838"/>
              <a:ext cx="1996560" cy="408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335289-E121-6982-BD42-0AFAE654F7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7485" y="3788198"/>
                <a:ext cx="210420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6503BE-FCFE-7C74-55C2-1BBA59DF0FF0}"/>
                  </a:ext>
                </a:extLst>
              </p14:cNvPr>
              <p14:cNvContentPartPr/>
              <p14:nvPr/>
            </p14:nvContentPartPr>
            <p14:xfrm>
              <a:off x="1447085" y="5578838"/>
              <a:ext cx="2262960" cy="79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6503BE-FCFE-7C74-55C2-1BBA59DF0F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93085" y="5470838"/>
                <a:ext cx="23706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BB909-A8A2-9602-9A7B-364CD0839681}"/>
                  </a:ext>
                </a:extLst>
              </p14:cNvPr>
              <p14:cNvContentPartPr/>
              <p14:nvPr/>
            </p14:nvContentPartPr>
            <p14:xfrm>
              <a:off x="1350605" y="4509278"/>
              <a:ext cx="2742840" cy="166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BB909-A8A2-9602-9A7B-364CD08396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6965" y="4401638"/>
                <a:ext cx="28504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EA32779-071C-1F18-DC6A-DF0F288513AC}"/>
                  </a:ext>
                </a:extLst>
              </p14:cNvPr>
              <p14:cNvContentPartPr/>
              <p14:nvPr/>
            </p14:nvContentPartPr>
            <p14:xfrm>
              <a:off x="1381925" y="5216318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EA32779-071C-1F18-DC6A-DF0F288513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8285" y="510831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FC35FF9-5E7F-EE0F-5B86-C7464BB540F3}"/>
                  </a:ext>
                </a:extLst>
              </p14:cNvPr>
              <p14:cNvContentPartPr/>
              <p14:nvPr/>
            </p14:nvContentPartPr>
            <p14:xfrm>
              <a:off x="1319645" y="4956038"/>
              <a:ext cx="3560400" cy="23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C35FF9-5E7F-EE0F-5B86-C7464BB540F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66005" y="4848398"/>
                <a:ext cx="3668040" cy="4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356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memory available on the system can be corrupted by badly written software</a:t>
            </a:r>
          </a:p>
          <a:p>
            <a:r>
              <a:rPr lang="en-US" dirty="0"/>
              <a:t>Can harm data integrity</a:t>
            </a:r>
          </a:p>
          <a:p>
            <a:r>
              <a:rPr lang="en-US" dirty="0"/>
              <a:t>Two options:</a:t>
            </a:r>
          </a:p>
          <a:p>
            <a:pPr lvl="1"/>
            <a:r>
              <a:rPr lang="en-US" dirty="0"/>
              <a:t>Stop using the program</a:t>
            </a:r>
          </a:p>
          <a:p>
            <a:pPr lvl="1"/>
            <a:r>
              <a:rPr lang="en-US" dirty="0"/>
              <a:t>Apply a patch (service pack) to fix 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15CD76-2A12-985A-DCA6-412B872E4858}"/>
                  </a:ext>
                </a:extLst>
              </p14:cNvPr>
              <p14:cNvContentPartPr/>
              <p14:nvPr/>
            </p14:nvContentPartPr>
            <p14:xfrm>
              <a:off x="2088605" y="2170358"/>
              <a:ext cx="5876640" cy="38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15CD76-2A12-985A-DCA6-412B872E48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4605" y="2062358"/>
                <a:ext cx="5984280" cy="60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69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An operating system is a set of programs designed to run other programs on a computer.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Security of an OS depends upon how the system is being used by the administrator and </a:t>
            </a:r>
            <a:r>
              <a:rPr lang="en-US" sz="2800" dirty="0">
                <a:solidFill>
                  <a:srgbClr val="FF0000"/>
                </a:solidFill>
              </a:rPr>
              <a:t>how well it is maintained</a:t>
            </a:r>
            <a:r>
              <a:rPr lang="en-US" sz="28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Operating system security (OS security) is the process of ensuring OS </a:t>
            </a:r>
            <a:r>
              <a:rPr lang="en-US" sz="2800" dirty="0">
                <a:solidFill>
                  <a:srgbClr val="FF0000"/>
                </a:solidFill>
              </a:rPr>
              <a:t>integrity, confidentiality and availability</a:t>
            </a:r>
            <a:r>
              <a:rPr lang="en-US" sz="28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OS security encompasses </a:t>
            </a:r>
            <a:r>
              <a:rPr lang="en-US" sz="2800" dirty="0">
                <a:solidFill>
                  <a:srgbClr val="FF0000"/>
                </a:solidFill>
              </a:rPr>
              <a:t>many different techniques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methods</a:t>
            </a:r>
            <a:r>
              <a:rPr lang="en-US" sz="2800" dirty="0"/>
              <a:t> which </a:t>
            </a:r>
            <a:r>
              <a:rPr lang="en-US" sz="2800" b="1" dirty="0">
                <a:solidFill>
                  <a:srgbClr val="0070C0"/>
                </a:solidFill>
              </a:rPr>
              <a:t>ensure safety from threats and attacks</a:t>
            </a:r>
            <a:r>
              <a:rPr lang="en-US" sz="28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3B8309-0477-B241-1CED-50DBD85B229C}"/>
                  </a:ext>
                </a:extLst>
              </p14:cNvPr>
              <p14:cNvContentPartPr/>
              <p14:nvPr/>
            </p14:nvContentPartPr>
            <p14:xfrm>
              <a:off x="4488365" y="3937238"/>
              <a:ext cx="1422720" cy="4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3B8309-0477-B241-1CED-50DBD85B22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4725" y="3829238"/>
                <a:ext cx="15303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7505CB-8A7F-C816-04A7-B578FC64512D}"/>
                  </a:ext>
                </a:extLst>
              </p14:cNvPr>
              <p14:cNvContentPartPr/>
              <p14:nvPr/>
            </p14:nvContentPartPr>
            <p14:xfrm>
              <a:off x="6951485" y="3865238"/>
              <a:ext cx="1408320" cy="12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7505CB-8A7F-C816-04A7-B578FC6451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7485" y="3757598"/>
                <a:ext cx="15159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FAA4E4-A3C3-3288-BCC5-D3852341F456}"/>
                  </a:ext>
                </a:extLst>
              </p14:cNvPr>
              <p14:cNvContentPartPr/>
              <p14:nvPr/>
            </p14:nvContentPartPr>
            <p14:xfrm>
              <a:off x="831125" y="4207958"/>
              <a:ext cx="2804760" cy="19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FAA4E4-A3C3-3288-BCC5-D3852341F4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485" y="4100318"/>
                <a:ext cx="29124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992945-503E-91E7-B39E-6365914B5834}"/>
                  </a:ext>
                </a:extLst>
              </p14:cNvPr>
              <p14:cNvContentPartPr/>
              <p14:nvPr/>
            </p14:nvContentPartPr>
            <p14:xfrm>
              <a:off x="3699245" y="4228478"/>
              <a:ext cx="2020320" cy="187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992945-503E-91E7-B39E-6365914B58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45245" y="4120838"/>
                <a:ext cx="2127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93D826D-9FE5-D9FF-976D-6CEC6326FDA7}"/>
                  </a:ext>
                </a:extLst>
              </p14:cNvPr>
              <p14:cNvContentPartPr/>
              <p14:nvPr/>
            </p14:nvContentPartPr>
            <p14:xfrm>
              <a:off x="5641445" y="4186718"/>
              <a:ext cx="2113560" cy="220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93D826D-9FE5-D9FF-976D-6CEC6326FD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87445" y="4079078"/>
                <a:ext cx="222120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57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678363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Operating system security (OS security) is the process of ensuring OS </a:t>
            </a:r>
            <a:r>
              <a:rPr lang="en-US" sz="2400" dirty="0">
                <a:solidFill>
                  <a:srgbClr val="FF0000"/>
                </a:solidFill>
              </a:rPr>
              <a:t>integrity, confidentiality and availability</a:t>
            </a:r>
            <a:r>
              <a:rPr lang="en-US" sz="24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OS security encompasses </a:t>
            </a:r>
            <a:r>
              <a:rPr lang="en-US" sz="2400" dirty="0">
                <a:solidFill>
                  <a:srgbClr val="FF0000"/>
                </a:solidFill>
              </a:rPr>
              <a:t>many different techniques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methods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0070C0"/>
                </a:solidFill>
              </a:rPr>
              <a:t>ensure safety from threats and attacks</a:t>
            </a:r>
            <a:r>
              <a:rPr lang="en-US" sz="2400" dirty="0"/>
              <a:t>.</a:t>
            </a:r>
          </a:p>
          <a:p>
            <a:pPr marL="17081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/>
              <a:t>System security planning</a:t>
            </a:r>
          </a:p>
          <a:p>
            <a:pPr marL="17081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/>
              <a:t>Operating systems hardening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/>
              <a:t>Initial setup and patching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/>
              <a:t>Remove unnecessary services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/>
              <a:t>Configure users and groups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/>
              <a:t>Test system security</a:t>
            </a:r>
          </a:p>
          <a:p>
            <a:pPr marL="17081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/>
              <a:t>Application security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/>
              <a:t>Application configuration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/>
              <a:t>Encryption technology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/>
              <a:t>Security maintenance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/>
              <a:t>Data backup</a:t>
            </a:r>
          </a:p>
          <a:p>
            <a:pPr marL="17081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/>
              <a:t>Virtualization security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E1DC15-22A2-4E58-A428-3927E0C100C3}"/>
                  </a:ext>
                </a:extLst>
              </p14:cNvPr>
              <p14:cNvContentPartPr/>
              <p14:nvPr/>
            </p14:nvContentPartPr>
            <p14:xfrm>
              <a:off x="903845" y="1152998"/>
              <a:ext cx="2863440" cy="12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E1DC15-22A2-4E58-A428-3927E0C100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205" y="1044998"/>
                <a:ext cx="29710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E35334-0511-D4BA-C13F-2DF378FD95B3}"/>
                  </a:ext>
                </a:extLst>
              </p14:cNvPr>
              <p14:cNvContentPartPr/>
              <p14:nvPr/>
            </p14:nvContentPartPr>
            <p14:xfrm>
              <a:off x="6629285" y="1132478"/>
              <a:ext cx="1190520" cy="11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E35334-0511-D4BA-C13F-2DF378FD95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5645" y="1024478"/>
                <a:ext cx="12981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43610D-BC46-C829-B7BB-5C96168102B2}"/>
                  </a:ext>
                </a:extLst>
              </p14:cNvPr>
              <p14:cNvContentPartPr/>
              <p14:nvPr/>
            </p14:nvContentPartPr>
            <p14:xfrm>
              <a:off x="924365" y="1536758"/>
              <a:ext cx="3102480" cy="54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43610D-BC46-C829-B7BB-5C96168102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0725" y="1428758"/>
                <a:ext cx="3210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55A68F-F285-63C0-EC17-640000C69B0A}"/>
                  </a:ext>
                </a:extLst>
              </p14:cNvPr>
              <p14:cNvContentPartPr/>
              <p14:nvPr/>
            </p14:nvContentPartPr>
            <p14:xfrm>
              <a:off x="4218365" y="1443878"/>
              <a:ext cx="2898360" cy="115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55A68F-F285-63C0-EC17-640000C69B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4725" y="1336238"/>
                <a:ext cx="30060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83EE1A-38E0-02C4-7C5F-F53D80375E9D}"/>
                  </a:ext>
                </a:extLst>
              </p14:cNvPr>
              <p14:cNvContentPartPr/>
              <p14:nvPr/>
            </p14:nvContentPartPr>
            <p14:xfrm>
              <a:off x="893765" y="2117438"/>
              <a:ext cx="1285560" cy="65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83EE1A-38E0-02C4-7C5F-F53D80375E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9765" y="2009798"/>
                <a:ext cx="13932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675439-E2A1-436C-7207-C778CFE048E9}"/>
                  </a:ext>
                </a:extLst>
              </p14:cNvPr>
              <p14:cNvContentPartPr/>
              <p14:nvPr/>
            </p14:nvContentPartPr>
            <p14:xfrm>
              <a:off x="4104245" y="2022038"/>
              <a:ext cx="3182760" cy="77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675439-E2A1-436C-7207-C778CFE048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50245" y="1914398"/>
                <a:ext cx="32904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A7CAD6-ADD5-5320-302A-D96EC4A67CC7}"/>
                  </a:ext>
                </a:extLst>
              </p14:cNvPr>
              <p14:cNvContentPartPr/>
              <p14:nvPr/>
            </p14:nvContentPartPr>
            <p14:xfrm>
              <a:off x="2254925" y="2887478"/>
              <a:ext cx="3168720" cy="75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A7CAD6-ADD5-5320-302A-D96EC4A67C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0925" y="2779838"/>
                <a:ext cx="32763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C29A56E-37D8-DD28-D783-FED1BF07AA04}"/>
                  </a:ext>
                </a:extLst>
              </p14:cNvPr>
              <p14:cNvContentPartPr/>
              <p14:nvPr/>
            </p14:nvContentPartPr>
            <p14:xfrm>
              <a:off x="2420885" y="3335318"/>
              <a:ext cx="3480480" cy="42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C29A56E-37D8-DD28-D783-FED1BF07AA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6885" y="3227318"/>
                <a:ext cx="35881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DB84A9-F002-2E4A-95AA-47B8386E359A}"/>
                  </a:ext>
                </a:extLst>
              </p14:cNvPr>
              <p14:cNvContentPartPr/>
              <p14:nvPr/>
            </p14:nvContentPartPr>
            <p14:xfrm>
              <a:off x="2244125" y="4914638"/>
              <a:ext cx="2510640" cy="53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DB84A9-F002-2E4A-95AA-47B8386E35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90125" y="4806998"/>
                <a:ext cx="26182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993CAAC-6AA6-A966-A096-09A3070FD83A}"/>
                  </a:ext>
                </a:extLst>
              </p14:cNvPr>
              <p14:cNvContentPartPr/>
              <p14:nvPr/>
            </p14:nvContentPartPr>
            <p14:xfrm>
              <a:off x="2337725" y="6493958"/>
              <a:ext cx="2507400" cy="126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993CAAC-6AA6-A966-A096-09A3070FD8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4085" y="6386318"/>
                <a:ext cx="26150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F54C0D-E567-D0DE-ED7F-331A71AF065C}"/>
                  </a:ext>
                </a:extLst>
              </p14:cNvPr>
              <p14:cNvContentPartPr/>
              <p14:nvPr/>
            </p14:nvContentPartPr>
            <p14:xfrm>
              <a:off x="2929925" y="6191918"/>
              <a:ext cx="1246320" cy="33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F54C0D-E567-D0DE-ED7F-331A71AF06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75925" y="6084278"/>
                <a:ext cx="1353960" cy="2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9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network - </a:t>
            </a:r>
            <a:r>
              <a:rPr lang="en-US" dirty="0" err="1">
                <a:solidFill>
                  <a:srgbClr val="FF0000"/>
                </a:solidFill>
              </a:rPr>
              <a:t>NMAP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Network Discovery and Security Scanning</a:t>
            </a:r>
          </a:p>
          <a:p>
            <a:r>
              <a:rPr lang="en-US" dirty="0"/>
              <a:t>Guide: https://</a:t>
            </a:r>
            <a:r>
              <a:rPr lang="en-US" dirty="0" err="1"/>
              <a:t>nmap.org</a:t>
            </a:r>
            <a:r>
              <a:rPr lang="en-US" dirty="0"/>
              <a:t>/book/</a:t>
            </a:r>
            <a:r>
              <a:rPr lang="en-US" dirty="0" err="1"/>
              <a:t>toc.html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951" y="606425"/>
            <a:ext cx="5007522" cy="30511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Network scanning refers to a set of procedures </a:t>
            </a:r>
            <a:r>
              <a:rPr lang="en-US" dirty="0">
                <a:solidFill>
                  <a:srgbClr val="FF0000"/>
                </a:solidFill>
              </a:rPr>
              <a:t>for identifying hosts, ports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services</a:t>
            </a:r>
            <a:r>
              <a:rPr lang="en-US" dirty="0"/>
              <a:t> in a network.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Network scanning is one of the </a:t>
            </a:r>
            <a:r>
              <a:rPr lang="en-US" dirty="0">
                <a:solidFill>
                  <a:srgbClr val="FF0000"/>
                </a:solidFill>
              </a:rPr>
              <a:t>components </a:t>
            </a:r>
            <a:r>
              <a:rPr lang="en-US" dirty="0"/>
              <a:t>of intelligence </a:t>
            </a:r>
            <a:r>
              <a:rPr lang="en-US" dirty="0">
                <a:solidFill>
                  <a:srgbClr val="FF0000"/>
                </a:solidFill>
              </a:rPr>
              <a:t>gathering</a:t>
            </a:r>
            <a:r>
              <a:rPr lang="en-US" dirty="0"/>
              <a:t> an attacker uses to create a profile of the target organization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5" y="1825626"/>
            <a:ext cx="3236119" cy="1933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8373" y="4520543"/>
            <a:ext cx="6917856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/>
              <a:t>To discover </a:t>
            </a:r>
            <a:r>
              <a:rPr lang="en-US" sz="2000" dirty="0">
                <a:solidFill>
                  <a:srgbClr val="7030A0"/>
                </a:solidFill>
              </a:rPr>
              <a:t>live hosts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IP address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7030A0"/>
                </a:solidFill>
              </a:rPr>
              <a:t>open ports </a:t>
            </a:r>
            <a:r>
              <a:rPr lang="en-US" sz="2000" dirty="0"/>
              <a:t>of live hosts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/>
              <a:t>To discover </a:t>
            </a:r>
            <a:r>
              <a:rPr lang="en-US" sz="2000" dirty="0">
                <a:solidFill>
                  <a:srgbClr val="7030A0"/>
                </a:solidFill>
              </a:rPr>
              <a:t>operating systems </a:t>
            </a:r>
            <a:r>
              <a:rPr lang="en-US" sz="2000" dirty="0"/>
              <a:t>and system </a:t>
            </a:r>
            <a:r>
              <a:rPr lang="en-US" sz="2000" dirty="0">
                <a:solidFill>
                  <a:srgbClr val="7030A0"/>
                </a:solidFill>
              </a:rPr>
              <a:t>architecture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/>
              <a:t>To discover </a:t>
            </a:r>
            <a:r>
              <a:rPr lang="en-US" sz="2000" dirty="0">
                <a:solidFill>
                  <a:srgbClr val="7030A0"/>
                </a:solidFill>
              </a:rPr>
              <a:t>services </a:t>
            </a:r>
            <a:r>
              <a:rPr lang="en-US" sz="2000" dirty="0"/>
              <a:t>running on hosts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/>
              <a:t>To discover </a:t>
            </a:r>
            <a:r>
              <a:rPr lang="en-US" sz="2000" dirty="0">
                <a:solidFill>
                  <a:srgbClr val="7030A0"/>
                </a:solidFill>
              </a:rPr>
              <a:t>vulnerabilities</a:t>
            </a:r>
            <a:r>
              <a:rPr lang="en-US" sz="2000" dirty="0"/>
              <a:t> in live hosts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437" y="543580"/>
            <a:ext cx="3442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Network scanning </a:t>
            </a:r>
          </a:p>
        </p:txBody>
      </p:sp>
    </p:spTree>
    <p:extLst>
      <p:ext uri="{BB962C8B-B14F-4D97-AF65-F5344CB8AC3E}">
        <p14:creationId xmlns:p14="http://schemas.microsoft.com/office/powerpoint/2010/main" val="4123870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/>
              <a:t>Check for live systems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/>
              <a:t>Check for open ports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/>
              <a:t>Scanning beyond IDS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/>
              <a:t>Banner grabbing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/>
              <a:t>Scanning for vulnerabilities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/>
              <a:t>Draw network diagrams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/>
              <a:t>Prepare proxies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/>
              <a:t>Scanning Pen Testing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813669" y="1828800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for live systems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3669" y="2895600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for open ports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3669" y="3962400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Identify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3669" y="4994787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Banner Grabbing/OS fingerprinting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671169" y="1828800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Scan for vulnerability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5359" y="2858729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Draw network diagrams of vulnerabilities hosts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45359" y="3962400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Prepare proxies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56644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56644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6002" y="461378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8" idx="1"/>
          </p:cNvCxnSpPr>
          <p:nvPr/>
        </p:nvCxnSpPr>
        <p:spPr>
          <a:xfrm flipV="1">
            <a:off x="5699619" y="2171701"/>
            <a:ext cx="971550" cy="31659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88334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96630" y="3564193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71742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6956919" y="4746522"/>
            <a:ext cx="2114550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035167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detection, Service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–F</a:t>
            </a:r>
            <a:r>
              <a:rPr lang="en-US" dirty="0"/>
              <a:t> &lt;network&gt;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-O</a:t>
            </a:r>
            <a:r>
              <a:rPr lang="en-US" dirty="0"/>
              <a:t> &lt;IP-target&gt;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sV</a:t>
            </a:r>
            <a:r>
              <a:rPr lang="en-US" dirty="0"/>
              <a:t> &lt;IP-target&gt;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nmap</a:t>
            </a:r>
            <a:r>
              <a:rPr lang="en-US" dirty="0"/>
              <a:t>  &lt;IP-target</a:t>
            </a:r>
            <a:r>
              <a:rPr lang="en-US" dirty="0">
                <a:solidFill>
                  <a:srgbClr val="FF0000"/>
                </a:solidFill>
              </a:rPr>
              <a:t>&gt;  -A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7000D3-FA9A-B25C-6058-699D5DBA9F89}"/>
                  </a:ext>
                </a:extLst>
              </p14:cNvPr>
              <p14:cNvContentPartPr/>
              <p14:nvPr/>
            </p14:nvContentPartPr>
            <p14:xfrm>
              <a:off x="893765" y="1734398"/>
              <a:ext cx="3998880" cy="14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7000D3-FA9A-B25C-6058-699D5DBA9F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765" y="1626398"/>
                <a:ext cx="41065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FE7DA5-2A4C-E633-88FA-6AC8C4CBB369}"/>
                  </a:ext>
                </a:extLst>
              </p14:cNvPr>
              <p14:cNvContentPartPr/>
              <p14:nvPr/>
            </p14:nvContentPartPr>
            <p14:xfrm>
              <a:off x="956045" y="2357558"/>
              <a:ext cx="3924360" cy="30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FE7DA5-2A4C-E633-88FA-6AC8C4CBB3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045" y="2249558"/>
                <a:ext cx="403200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4A6773-BCD6-5893-4897-A806679D7D4D}"/>
                  </a:ext>
                </a:extLst>
              </p14:cNvPr>
              <p14:cNvContentPartPr/>
              <p14:nvPr/>
            </p14:nvContentPartPr>
            <p14:xfrm>
              <a:off x="966125" y="2929598"/>
              <a:ext cx="4080240" cy="385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4A6773-BCD6-5893-4897-A806679D7D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2485" y="2821598"/>
                <a:ext cx="418788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E138B64-37F4-79E0-EF81-FF8CB982538D}"/>
                  </a:ext>
                </a:extLst>
              </p14:cNvPr>
              <p14:cNvContentPartPr/>
              <p14:nvPr/>
            </p14:nvContentPartPr>
            <p14:xfrm>
              <a:off x="685325" y="3570038"/>
              <a:ext cx="4546440" cy="10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E138B64-37F4-79E0-EF81-FF8CB98253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1685" y="3462398"/>
                <a:ext cx="465408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21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Nmap</a:t>
            </a:r>
            <a:r>
              <a:rPr lang="en-US" b="1" dirty="0"/>
              <a:t> </a:t>
            </a:r>
            <a:r>
              <a:rPr lang="en-US" b="1" dirty="0" err="1"/>
              <a:t>vulscan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CVE</a:t>
            </a:r>
            <a:r>
              <a:rPr lang="en-US" sz="2400" dirty="0"/>
              <a:t> stands for </a:t>
            </a:r>
            <a:r>
              <a:rPr lang="en-US" sz="2400" dirty="0">
                <a:hlinkClick r:id="rId2"/>
              </a:rPr>
              <a:t>Common Vulnerabilities and Exposures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sz="2000" dirty="0" err="1"/>
              <a:t>git</a:t>
            </a:r>
            <a:r>
              <a:rPr lang="en-US" sz="2000" dirty="0"/>
              <a:t> clone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scipag</a:t>
            </a:r>
            <a:r>
              <a:rPr lang="en-US" sz="2000" dirty="0"/>
              <a:t>/</a:t>
            </a:r>
            <a:r>
              <a:rPr lang="en-US" sz="2000" dirty="0" err="1"/>
              <a:t>vulscan</a:t>
            </a:r>
            <a:r>
              <a:rPr lang="en-US" sz="2000" dirty="0"/>
              <a:t> </a:t>
            </a:r>
            <a:r>
              <a:rPr lang="en-US" sz="2000" dirty="0" err="1"/>
              <a:t>scipag_vulscan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ln</a:t>
            </a:r>
            <a:r>
              <a:rPr lang="en-US" sz="2000" dirty="0"/>
              <a:t> -s `</a:t>
            </a:r>
            <a:r>
              <a:rPr lang="en-US" sz="2000" dirty="0" err="1"/>
              <a:t>pwd</a:t>
            </a:r>
            <a:r>
              <a:rPr lang="en-US" sz="2000" dirty="0"/>
              <a:t>`/</a:t>
            </a:r>
            <a:r>
              <a:rPr lang="en-US" sz="2000" dirty="0" err="1"/>
              <a:t>scipag_vulscan</a:t>
            </a:r>
            <a:r>
              <a:rPr lang="en-US" sz="2000" dirty="0"/>
              <a:t> /</a:t>
            </a:r>
            <a:r>
              <a:rPr lang="en-US" sz="2000" dirty="0" err="1"/>
              <a:t>usr</a:t>
            </a:r>
            <a:r>
              <a:rPr lang="en-US" sz="2000" dirty="0"/>
              <a:t>/share/</a:t>
            </a:r>
            <a:r>
              <a:rPr lang="en-US" sz="2000" dirty="0" err="1"/>
              <a:t>nmap</a:t>
            </a:r>
            <a:r>
              <a:rPr lang="en-US" sz="2000" dirty="0"/>
              <a:t>/scripts/</a:t>
            </a:r>
            <a:r>
              <a:rPr lang="en-US" sz="2000" dirty="0" err="1"/>
              <a:t>vulscan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 err="1"/>
              <a:t>nmap</a:t>
            </a:r>
            <a:r>
              <a:rPr lang="en-US" sz="2000" dirty="0"/>
              <a:t> -</a:t>
            </a:r>
            <a:r>
              <a:rPr lang="en-US" sz="2000" dirty="0" err="1"/>
              <a:t>sV</a:t>
            </a:r>
            <a:r>
              <a:rPr lang="en-US" sz="2000" dirty="0"/>
              <a:t> --script=</a:t>
            </a:r>
            <a:r>
              <a:rPr lang="en-US" sz="2000" dirty="0" err="1"/>
              <a:t>vulscan</a:t>
            </a:r>
            <a:r>
              <a:rPr lang="en-US" sz="2000" dirty="0"/>
              <a:t>/</a:t>
            </a:r>
            <a:r>
              <a:rPr lang="en-US" sz="2000" dirty="0" err="1"/>
              <a:t>vulscan.nse</a:t>
            </a:r>
            <a:r>
              <a:rPr lang="en-US" sz="2000" dirty="0"/>
              <a:t> </a:t>
            </a:r>
            <a:r>
              <a:rPr lang="en-US" sz="2000" dirty="0" err="1"/>
              <a:t>www.example.com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10100"/>
            <a:ext cx="8113259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44" y="5747095"/>
            <a:ext cx="7410657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4342" y="3581400"/>
            <a:ext cx="7427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securitytrails.com</a:t>
            </a:r>
            <a:r>
              <a:rPr lang="en-US" dirty="0"/>
              <a:t>/blog/</a:t>
            </a:r>
            <a:r>
              <a:rPr lang="en-US" dirty="0" err="1"/>
              <a:t>nmap</a:t>
            </a:r>
            <a:r>
              <a:rPr lang="en-US" dirty="0"/>
              <a:t>-vulnerability-scan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8C0939-CDEE-5C1F-98D0-A3B5EA126C04}"/>
                  </a:ext>
                </a:extLst>
              </p14:cNvPr>
              <p14:cNvContentPartPr/>
              <p14:nvPr/>
            </p14:nvContentPartPr>
            <p14:xfrm>
              <a:off x="862085" y="2939678"/>
              <a:ext cx="4956840" cy="157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8C0939-CDEE-5C1F-98D0-A3B5EA126C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445" y="2831678"/>
                <a:ext cx="50644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78A80E-1DC0-601C-6AD4-F14DFFFE9EE7}"/>
                  </a:ext>
                </a:extLst>
              </p14:cNvPr>
              <p14:cNvContentPartPr/>
              <p14:nvPr/>
            </p14:nvContentPartPr>
            <p14:xfrm>
              <a:off x="3068885" y="3000878"/>
              <a:ext cx="3758400" cy="127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78A80E-1DC0-601C-6AD4-F14DFFFE9E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14885" y="2893238"/>
                <a:ext cx="3866040" cy="3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269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2907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</a:t>
            </a:r>
            <a:r>
              <a:rPr lang="en-US" dirty="0">
                <a:solidFill>
                  <a:srgbClr val="FF0000"/>
                </a:solidFill>
              </a:rPr>
              <a:t>security layers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686107"/>
              </p:ext>
            </p:extLst>
          </p:nvPr>
        </p:nvGraphicFramePr>
        <p:xfrm>
          <a:off x="1447800" y="2057400"/>
          <a:ext cx="5334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/>
                        <a:t>User Application</a:t>
                      </a:r>
                      <a:r>
                        <a:rPr lang="en-US" sz="2800" baseline="0" dirty="0"/>
                        <a:t> and Utilities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/>
                        <a:t>Operating</a:t>
                      </a:r>
                      <a:r>
                        <a:rPr lang="en-US" sz="2800" baseline="0" dirty="0"/>
                        <a:t> System Kernel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/>
                        <a:t>Physical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62000" y="4724400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Each layer needs measures in place to provide appropriate security services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E12C5A-9D13-784D-801A-ADF911446A9C}"/>
                  </a:ext>
                </a:extLst>
              </p14:cNvPr>
              <p14:cNvContentPartPr/>
              <p14:nvPr/>
            </p14:nvContentPartPr>
            <p14:xfrm>
              <a:off x="831125" y="623078"/>
              <a:ext cx="7862040" cy="53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E12C5A-9D13-784D-801A-ADF911446A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485" y="515078"/>
                <a:ext cx="796968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C5F830-7F26-EF93-A606-4999F974A03F}"/>
                  </a:ext>
                </a:extLst>
              </p14:cNvPr>
              <p14:cNvContentPartPr/>
              <p14:nvPr/>
            </p14:nvContentPartPr>
            <p14:xfrm>
              <a:off x="1880885" y="2295998"/>
              <a:ext cx="4321440" cy="83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C5F830-7F26-EF93-A606-4999F974A0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6885" y="2187998"/>
                <a:ext cx="44290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FA25DD-AE66-78CA-4EA6-7E83559C699B}"/>
                  </a:ext>
                </a:extLst>
              </p14:cNvPr>
              <p14:cNvContentPartPr/>
              <p14:nvPr/>
            </p14:nvContentPartPr>
            <p14:xfrm>
              <a:off x="2317205" y="2949758"/>
              <a:ext cx="3480840" cy="334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FA25DD-AE66-78CA-4EA6-7E83559C69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3565" y="2842118"/>
                <a:ext cx="358848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168B8F-B8C6-5A00-97F3-3CC1FE8349F4}"/>
                  </a:ext>
                </a:extLst>
              </p14:cNvPr>
              <p14:cNvContentPartPr/>
              <p14:nvPr/>
            </p14:nvContentPartPr>
            <p14:xfrm>
              <a:off x="2808605" y="3553118"/>
              <a:ext cx="2708640" cy="260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168B8F-B8C6-5A00-97F3-3CC1FE8349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4965" y="3445478"/>
                <a:ext cx="28162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2A7C14-5A18-2EB1-17FB-4CF5C2055C86}"/>
                  </a:ext>
                </a:extLst>
              </p14:cNvPr>
              <p14:cNvContentPartPr/>
              <p14:nvPr/>
            </p14:nvContentPartPr>
            <p14:xfrm>
              <a:off x="685325" y="4914638"/>
              <a:ext cx="1599480" cy="42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2A7C14-5A18-2EB1-17FB-4CF5C2055C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1685" y="4806998"/>
                <a:ext cx="17071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7C38F-1CDF-9C28-5BCA-CBADB81C0DCC}"/>
                  </a:ext>
                </a:extLst>
              </p14:cNvPr>
              <p14:cNvContentPartPr/>
              <p14:nvPr/>
            </p14:nvContentPartPr>
            <p14:xfrm>
              <a:off x="2348165" y="4966478"/>
              <a:ext cx="2347560" cy="63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7C38F-1CDF-9C28-5BCA-CBADB81C0D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94525" y="4858478"/>
                <a:ext cx="245520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94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 fontScale="90000"/>
          </a:bodyPr>
          <a:lstStyle/>
          <a:p>
            <a:r>
              <a:rPr lang="en-US" b="1"/>
              <a:t>OS security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00201"/>
            <a:ext cx="4572000" cy="25146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Physical security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Software Vulnerabilities</a:t>
            </a:r>
          </a:p>
          <a:p>
            <a:r>
              <a:rPr lang="en-US" dirty="0"/>
              <a:t>Malwares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200400" cy="1682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2286000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Among the issues to be considered these are the important ones: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D2DC89-CE96-F382-4C73-345C9AD0A90C}"/>
                  </a:ext>
                </a:extLst>
              </p14:cNvPr>
              <p14:cNvContentPartPr/>
              <p14:nvPr/>
            </p14:nvContentPartPr>
            <p14:xfrm>
              <a:off x="592085" y="736838"/>
              <a:ext cx="3593160" cy="29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D2DC89-CE96-F382-4C73-345C9AD0A9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445" y="629198"/>
                <a:ext cx="37008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D6FF46-8093-E69D-7ED7-7CE390E96C97}"/>
                  </a:ext>
                </a:extLst>
              </p14:cNvPr>
              <p14:cNvContentPartPr/>
              <p14:nvPr/>
            </p14:nvContentPartPr>
            <p14:xfrm>
              <a:off x="4594925" y="1682198"/>
              <a:ext cx="2741400" cy="37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D6FF46-8093-E69D-7ED7-7CE390E96C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0925" y="1574558"/>
                <a:ext cx="284904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54BE99-65C9-5ABA-4992-32632EA59012}"/>
                  </a:ext>
                </a:extLst>
              </p14:cNvPr>
              <p14:cNvContentPartPr/>
              <p14:nvPr/>
            </p14:nvContentPartPr>
            <p14:xfrm>
              <a:off x="4655045" y="2410838"/>
              <a:ext cx="2255040" cy="188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54BE99-65C9-5ABA-4992-32632EA590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1045" y="2303198"/>
                <a:ext cx="23626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AE9094-6F79-CFCC-FFC1-0AE7A0C359E9}"/>
                  </a:ext>
                </a:extLst>
              </p14:cNvPr>
              <p14:cNvContentPartPr/>
              <p14:nvPr/>
            </p14:nvContentPartPr>
            <p14:xfrm>
              <a:off x="4624085" y="2940038"/>
              <a:ext cx="3696840" cy="281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AE9094-6F79-CFCC-FFC1-0AE7A0C359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70085" y="2832398"/>
                <a:ext cx="380448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CBBFEE-AA53-93F3-6214-348698638A1C}"/>
                  </a:ext>
                </a:extLst>
              </p14:cNvPr>
              <p14:cNvContentPartPr/>
              <p14:nvPr/>
            </p14:nvContentPartPr>
            <p14:xfrm>
              <a:off x="4245365" y="3522158"/>
              <a:ext cx="1916640" cy="291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CBBFEE-AA53-93F3-6214-348698638A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91725" y="3414158"/>
                <a:ext cx="2024280" cy="5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491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Security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purpose of the system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FF0000"/>
                </a:solidFill>
              </a:rPr>
              <a:t>type of information</a:t>
            </a:r>
            <a:r>
              <a:rPr lang="en-US" sz="2400" dirty="0"/>
              <a:t> stored, the </a:t>
            </a:r>
            <a:r>
              <a:rPr lang="en-US" sz="2400" dirty="0">
                <a:solidFill>
                  <a:srgbClr val="00B050"/>
                </a:solidFill>
              </a:rPr>
              <a:t>applications and services</a:t>
            </a:r>
            <a:r>
              <a:rPr lang="en-US" sz="2400" dirty="0"/>
              <a:t> provided, and their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security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</a:rPr>
              <a:t>categories of users </a:t>
            </a:r>
            <a:r>
              <a:rPr lang="en-US" sz="2400" dirty="0"/>
              <a:t>of the system, </a:t>
            </a:r>
            <a:r>
              <a:rPr lang="en-US" sz="2400" dirty="0">
                <a:solidFill>
                  <a:srgbClr val="7030A0"/>
                </a:solidFill>
              </a:rPr>
              <a:t>the 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</a:rPr>
              <a:t>privileges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/>
              <a:t>they have, and the type of information they can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How</a:t>
            </a:r>
            <a:r>
              <a:rPr lang="en-US" sz="2400" dirty="0"/>
              <a:t> the users are authenticated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How </a:t>
            </a:r>
            <a:r>
              <a:rPr lang="en-US" sz="2400" dirty="0"/>
              <a:t>access to the </a:t>
            </a:r>
            <a:r>
              <a:rPr lang="en-US" sz="2400" dirty="0">
                <a:solidFill>
                  <a:srgbClr val="FF0000"/>
                </a:solidFill>
              </a:rPr>
              <a:t>information stored </a:t>
            </a:r>
            <a:r>
              <a:rPr lang="en-US" sz="2400" dirty="0"/>
              <a:t>on the system is managed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access the system has to information stored on other hosts, such as file or database servers, and how it is managed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Who</a:t>
            </a:r>
            <a:r>
              <a:rPr lang="en-US" sz="2400" dirty="0"/>
              <a:t> will administer the system, and </a:t>
            </a:r>
            <a:r>
              <a:rPr lang="en-US" sz="2400" b="1" dirty="0">
                <a:solidFill>
                  <a:srgbClr val="FF0000"/>
                </a:solidFill>
              </a:rPr>
              <a:t>how</a:t>
            </a:r>
            <a:r>
              <a:rPr lang="en-US" sz="2400" dirty="0"/>
              <a:t> they will manage the system (via </a:t>
            </a:r>
            <a:r>
              <a:rPr lang="en-US" sz="2400" dirty="0">
                <a:solidFill>
                  <a:srgbClr val="00B050"/>
                </a:solidFill>
              </a:rPr>
              <a:t>local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B050"/>
                </a:solidFill>
              </a:rPr>
              <a:t>remote access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Any </a:t>
            </a:r>
            <a:r>
              <a:rPr lang="en-US" sz="2400" dirty="0">
                <a:solidFill>
                  <a:srgbClr val="FF0000"/>
                </a:solidFill>
              </a:rPr>
              <a:t>additional security</a:t>
            </a:r>
            <a:r>
              <a:rPr lang="en-US" sz="2400" dirty="0"/>
              <a:t> measures required on the system: host firewall, anti-virus,..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C0BCB3-8EF7-EEB7-5373-1EBCB0FD8027}"/>
                  </a:ext>
                </a:extLst>
              </p14:cNvPr>
              <p14:cNvContentPartPr/>
              <p14:nvPr/>
            </p14:nvContentPartPr>
            <p14:xfrm>
              <a:off x="997085" y="2980718"/>
              <a:ext cx="698040" cy="15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C0BCB3-8EF7-EEB7-5373-1EBCB0FD80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445" y="2872718"/>
                <a:ext cx="8056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CD82BA-7F2F-2D0D-57B6-BB479E6F3A11}"/>
                  </a:ext>
                </a:extLst>
              </p14:cNvPr>
              <p14:cNvContentPartPr/>
              <p14:nvPr/>
            </p14:nvContentPartPr>
            <p14:xfrm>
              <a:off x="3293525" y="3023918"/>
              <a:ext cx="1859760" cy="3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CD82BA-7F2F-2D0D-57B6-BB479E6F3A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9885" y="2915918"/>
                <a:ext cx="19674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B415DF-73CC-EE1E-E04D-B1FCD832BCD4}"/>
                  </a:ext>
                </a:extLst>
              </p14:cNvPr>
              <p14:cNvContentPartPr/>
              <p14:nvPr/>
            </p14:nvContentPartPr>
            <p14:xfrm>
              <a:off x="1028765" y="343899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B415DF-73CC-EE1E-E04D-B1FCD832BC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765" y="333135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24F0E3-4FFC-5828-BB44-AF7DB55D6EE4}"/>
                  </a:ext>
                </a:extLst>
              </p14:cNvPr>
              <p14:cNvContentPartPr/>
              <p14:nvPr/>
            </p14:nvContentPartPr>
            <p14:xfrm>
              <a:off x="1028765" y="3437918"/>
              <a:ext cx="1429200" cy="3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24F0E3-4FFC-5828-BB44-AF7DB55D6E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4765" y="3329918"/>
                <a:ext cx="15368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CDAFDC-C1D8-BD6B-96C1-CF0E0B9E32FE}"/>
                  </a:ext>
                </a:extLst>
              </p14:cNvPr>
              <p14:cNvContentPartPr/>
              <p14:nvPr/>
            </p14:nvContentPartPr>
            <p14:xfrm>
              <a:off x="3335285" y="3387158"/>
              <a:ext cx="2176920" cy="167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CDAFDC-C1D8-BD6B-96C1-CF0E0B9E32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1645" y="3279158"/>
                <a:ext cx="2284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0D403E-E735-B7EA-4638-B10FAE3B7D1D}"/>
                  </a:ext>
                </a:extLst>
              </p14:cNvPr>
              <p14:cNvContentPartPr/>
              <p14:nvPr/>
            </p14:nvContentPartPr>
            <p14:xfrm>
              <a:off x="1049285" y="4113998"/>
              <a:ext cx="3363120" cy="178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0D403E-E735-B7EA-4638-B10FAE3B7D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5285" y="4006358"/>
                <a:ext cx="34707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70082C-6DD2-D346-2D7D-3326135C3A6E}"/>
                  </a:ext>
                </a:extLst>
              </p14:cNvPr>
              <p14:cNvContentPartPr/>
              <p14:nvPr/>
            </p14:nvContentPartPr>
            <p14:xfrm>
              <a:off x="987005" y="4737518"/>
              <a:ext cx="721440" cy="18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70082C-6DD2-D346-2D7D-3326135C3A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3005" y="4629518"/>
                <a:ext cx="8290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1ECA3F-24E9-4A63-F99E-5712B4A475B8}"/>
                  </a:ext>
                </a:extLst>
              </p14:cNvPr>
              <p14:cNvContentPartPr/>
              <p14:nvPr/>
            </p14:nvContentPartPr>
            <p14:xfrm>
              <a:off x="2213165" y="4862798"/>
              <a:ext cx="1233720" cy="32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1ECA3F-24E9-4A63-F99E-5712B4A475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9525" y="4754798"/>
                <a:ext cx="13413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41FB78-B365-68EC-41B1-EAAEC2939FB4}"/>
                  </a:ext>
                </a:extLst>
              </p14:cNvPr>
              <p14:cNvContentPartPr/>
              <p14:nvPr/>
            </p14:nvContentPartPr>
            <p14:xfrm>
              <a:off x="5600405" y="4894118"/>
              <a:ext cx="505800" cy="32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41FB78-B365-68EC-41B1-EAAEC2939F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46765" y="4786478"/>
                <a:ext cx="6134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A50587-EFE2-51A3-DE21-C4DF3B90DE5C}"/>
                  </a:ext>
                </a:extLst>
              </p14:cNvPr>
              <p14:cNvContentPartPr/>
              <p14:nvPr/>
            </p14:nvContentPartPr>
            <p14:xfrm>
              <a:off x="7367285" y="4894118"/>
              <a:ext cx="828000" cy="63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A50587-EFE2-51A3-DE21-C4DF3B90D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13285" y="4786478"/>
                <a:ext cx="9356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666963-2DB5-4A13-C881-62012060CB87}"/>
                  </a:ext>
                </a:extLst>
              </p14:cNvPr>
              <p14:cNvContentPartPr/>
              <p14:nvPr/>
            </p14:nvContentPartPr>
            <p14:xfrm>
              <a:off x="1994645" y="5226038"/>
              <a:ext cx="3133440" cy="86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666963-2DB5-4A13-C881-62012060CB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41005" y="5118038"/>
                <a:ext cx="32410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0298BA-7AD6-37DC-7D74-D40E44790750}"/>
                  </a:ext>
                </a:extLst>
              </p14:cNvPr>
              <p14:cNvContentPartPr/>
              <p14:nvPr/>
            </p14:nvContentPartPr>
            <p14:xfrm>
              <a:off x="1558325" y="5620958"/>
              <a:ext cx="2297880" cy="94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0298BA-7AD6-37DC-7D74-D40E4479075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04325" y="5513318"/>
                <a:ext cx="24055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43777A-085F-A7C8-A33C-C99F3BA8F774}"/>
                  </a:ext>
                </a:extLst>
              </p14:cNvPr>
              <p14:cNvContentPartPr/>
              <p14:nvPr/>
            </p14:nvContentPartPr>
            <p14:xfrm>
              <a:off x="997085" y="5919398"/>
              <a:ext cx="2178360" cy="117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43777A-085F-A7C8-A33C-C99F3BA8F7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3445" y="5811758"/>
                <a:ext cx="2286000" cy="3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22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71600"/>
            <a:ext cx="2981826" cy="243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/>
              <a:t>Operating Systems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143000"/>
            <a:ext cx="6886825" cy="5410200"/>
          </a:xfrm>
        </p:spPr>
        <p:txBody>
          <a:bodyPr>
            <a:normAutofit lnSpcReduction="10000"/>
          </a:bodyPr>
          <a:lstStyle/>
          <a:p>
            <a:pPr lvl="1">
              <a:spcAft>
                <a:spcPts val="1200"/>
              </a:spcAft>
            </a:pPr>
            <a:r>
              <a:rPr lang="en-US" dirty="0">
                <a:cs typeface="Arial" pitchFamily="34" charset="0"/>
              </a:rPr>
              <a:t>Installing and patching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cs typeface="Arial" pitchFamily="34" charset="0"/>
              </a:rPr>
              <a:t>Configuring</a:t>
            </a:r>
          </a:p>
          <a:p>
            <a:pPr lvl="2">
              <a:spcAft>
                <a:spcPts val="1200"/>
              </a:spcAft>
            </a:pPr>
            <a:r>
              <a:rPr lang="en-US" u="sng" dirty="0">
                <a:solidFill>
                  <a:srgbClr val="7030A0"/>
                </a:solidFill>
                <a:highlight>
                  <a:srgbClr val="FFFF00"/>
                </a:highlight>
                <a:cs typeface="Arial" pitchFamily="34" charset="0"/>
              </a:rPr>
              <a:t>Remove unnecessary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cs typeface="Arial" pitchFamily="34" charset="0"/>
              </a:rPr>
              <a:t>applications, services and protocols</a:t>
            </a:r>
          </a:p>
          <a:p>
            <a:pPr lvl="2">
              <a:spcAft>
                <a:spcPts val="1200"/>
              </a:spcAft>
            </a:pPr>
            <a:r>
              <a:rPr lang="en-US" dirty="0">
                <a:highlight>
                  <a:srgbClr val="FFFF00"/>
                </a:highlight>
                <a:cs typeface="Arial" pitchFamily="34" charset="0"/>
              </a:rPr>
              <a:t>Users, groups, controls and privileges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cs typeface="Arial" pitchFamily="34" charset="0"/>
              </a:rPr>
              <a:t>Install additional software (anti-virus, firewall, intrusion detection system, etc.)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cs typeface="Arial" pitchFamily="34" charset="0"/>
              </a:rPr>
              <a:t>Test the system security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cs typeface="Arial" pitchFamily="34" charset="0"/>
              </a:rPr>
              <a:t>Ensure </a:t>
            </a:r>
            <a:r>
              <a:rPr lang="en-US" sz="2000" dirty="0">
                <a:cs typeface="Arial" pitchFamily="34" charset="0"/>
              </a:rPr>
              <a:t>previous security configuration steps are correctly implemented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cs typeface="Arial" pitchFamily="34" charset="0"/>
              </a:rPr>
              <a:t>Identify </a:t>
            </a:r>
            <a:r>
              <a:rPr lang="en-US" sz="2000" dirty="0">
                <a:cs typeface="Arial" pitchFamily="34" charset="0"/>
              </a:rPr>
              <a:t>any possible vulnerabilities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25" y="3962400"/>
            <a:ext cx="192712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9C7FFA-5F64-D1E2-C05D-9333DE868661}"/>
              </a:ext>
            </a:extLst>
          </p:cNvPr>
          <p:cNvSpPr txBox="1"/>
          <p:nvPr/>
        </p:nvSpPr>
        <p:spPr>
          <a:xfrm>
            <a:off x="6288286" y="1130784"/>
            <a:ext cx="281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</a:rPr>
              <a:t>Quá trình tang tính bảo mật cho hệ thống</a:t>
            </a:r>
            <a:endParaRPr lang="vi-VN" sz="1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6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Installing and patching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Installation</a:t>
            </a:r>
          </a:p>
          <a:p>
            <a:pPr lvl="1"/>
            <a:r>
              <a:rPr lang="en-US" dirty="0"/>
              <a:t>Machines </a:t>
            </a:r>
            <a:r>
              <a:rPr lang="en-US" dirty="0">
                <a:highlight>
                  <a:srgbClr val="FFFF00"/>
                </a:highlight>
              </a:rPr>
              <a:t>should not connect to network until secured</a:t>
            </a:r>
          </a:p>
          <a:p>
            <a:pPr lvl="1"/>
            <a:r>
              <a:rPr lang="en-US" dirty="0"/>
              <a:t>Limited network (firewall) is acceptable</a:t>
            </a:r>
          </a:p>
          <a:p>
            <a:pPr lvl="1"/>
            <a:r>
              <a:rPr lang="en-US" dirty="0"/>
              <a:t>Install only required services and drives (from trusted sources)</a:t>
            </a:r>
          </a:p>
          <a:p>
            <a:pPr lvl="1"/>
            <a:r>
              <a:rPr lang="en-US" dirty="0"/>
              <a:t>Set up automatic updates (only if update time is not issue)</a:t>
            </a:r>
          </a:p>
          <a:p>
            <a:r>
              <a:rPr lang="en-US" b="1" dirty="0"/>
              <a:t>Booting </a:t>
            </a:r>
          </a:p>
          <a:p>
            <a:pPr lvl="1"/>
            <a:r>
              <a:rPr lang="en-US" dirty="0"/>
              <a:t>Protect BIOS changes with password</a:t>
            </a:r>
          </a:p>
          <a:p>
            <a:pPr lvl="1"/>
            <a:r>
              <a:rPr lang="en-US" dirty="0"/>
              <a:t>Disable some bootable media</a:t>
            </a:r>
          </a:p>
          <a:p>
            <a:pPr lvl="1"/>
            <a:r>
              <a:rPr lang="en-US" dirty="0"/>
              <a:t>Cryptographic hardware drives? Pros and Cons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EADF5A-B743-F17B-EC57-BF58EC4B7DAA}"/>
                  </a:ext>
                </a:extLst>
              </p14:cNvPr>
              <p14:cNvContentPartPr/>
              <p14:nvPr/>
            </p14:nvContentPartPr>
            <p14:xfrm>
              <a:off x="4745765" y="370718"/>
              <a:ext cx="1936080" cy="45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EADF5A-B743-F17B-EC57-BF58EC4B7D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2125" y="262718"/>
                <a:ext cx="2043720" cy="6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14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Remove unnecessary </a:t>
            </a:r>
            <a:r>
              <a:rPr lang="en-US" sz="3200" b="1" dirty="0"/>
              <a:t>services, applications,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Software have vulnerabilities, </a:t>
            </a:r>
            <a:br>
              <a:rPr lang="en-US" sz="2800" dirty="0"/>
            </a:br>
            <a:r>
              <a:rPr lang="en-US" sz="2800" dirty="0"/>
              <a:t>hence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more software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sz="2800" dirty="0">
                <a:highlight>
                  <a:srgbClr val="FFFF00"/>
                </a:highlight>
              </a:rPr>
              <a:t>=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more vulnerabilities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02060"/>
                </a:solidFill>
              </a:rPr>
              <a:t>Better to not install it at al</a:t>
            </a:r>
            <a:r>
              <a:rPr lang="en-US" dirty="0"/>
              <a:t>l</a:t>
            </a:r>
          </a:p>
          <a:p>
            <a:pPr lvl="1"/>
            <a:r>
              <a:rPr lang="en-US" sz="2400" dirty="0"/>
              <a:t>Uninstallers sometimes fail to clean all dependency</a:t>
            </a:r>
          </a:p>
          <a:p>
            <a:pPr lvl="1"/>
            <a:r>
              <a:rPr lang="en-US" sz="2400" dirty="0"/>
              <a:t>Disable software may be enabled by an attacker upon control acquisition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08261B-17BE-781A-76F7-1E07839A024A}"/>
                  </a:ext>
                </a:extLst>
              </p14:cNvPr>
              <p14:cNvContentPartPr/>
              <p14:nvPr/>
            </p14:nvContentPartPr>
            <p14:xfrm>
              <a:off x="934805" y="434798"/>
              <a:ext cx="4845240" cy="17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08261B-17BE-781A-76F7-1E07839A02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165" y="327158"/>
                <a:ext cx="4952880" cy="3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39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1468</Words>
  <Application>Microsoft Office PowerPoint</Application>
  <PresentationFormat>On-screen Show (4:3)</PresentationFormat>
  <Paragraphs>242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Theme</vt:lpstr>
      <vt:lpstr>Lesson 3.</vt:lpstr>
      <vt:lpstr>Contents </vt:lpstr>
      <vt:lpstr>Introduction</vt:lpstr>
      <vt:lpstr>Operating system security layers</vt:lpstr>
      <vt:lpstr>OS security issues</vt:lpstr>
      <vt:lpstr>Security planning</vt:lpstr>
      <vt:lpstr>Operating Systems Hardening</vt:lpstr>
      <vt:lpstr>Installing and patching</vt:lpstr>
      <vt:lpstr>Remove unnecessary services, applications, protocols</vt:lpstr>
      <vt:lpstr>Configure users, groups, and authentication</vt:lpstr>
      <vt:lpstr>Authentication </vt:lpstr>
      <vt:lpstr>User administration</vt:lpstr>
      <vt:lpstr>Configure resource controls</vt:lpstr>
      <vt:lpstr>Authorization </vt:lpstr>
      <vt:lpstr>Additional security and Testing</vt:lpstr>
      <vt:lpstr>Test the system security</vt:lpstr>
      <vt:lpstr>Application Security</vt:lpstr>
      <vt:lpstr>Security Maintenance </vt:lpstr>
      <vt:lpstr>Logging </vt:lpstr>
      <vt:lpstr>Data backup</vt:lpstr>
      <vt:lpstr>Network protection</vt:lpstr>
      <vt:lpstr>Malware protection</vt:lpstr>
      <vt:lpstr>Virtualization security layers</vt:lpstr>
      <vt:lpstr>The components of an OS security environment</vt:lpstr>
      <vt:lpstr>Services </vt:lpstr>
      <vt:lpstr>Files </vt:lpstr>
      <vt:lpstr>File permissions</vt:lpstr>
      <vt:lpstr>Sharing Files</vt:lpstr>
      <vt:lpstr>Memory </vt:lpstr>
      <vt:lpstr>Summary</vt:lpstr>
      <vt:lpstr>Scanning network - NMAP</vt:lpstr>
      <vt:lpstr>PowerPoint Presentation</vt:lpstr>
      <vt:lpstr>Scanning  methodology</vt:lpstr>
      <vt:lpstr>OS detection, Service discovery</vt:lpstr>
      <vt:lpstr>Nmap vulscan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Software &amp; OS Security</dc:title>
  <dc:creator>Admin</dc:creator>
  <cp:lastModifiedBy>blht .</cp:lastModifiedBy>
  <cp:revision>141</cp:revision>
  <dcterms:created xsi:type="dcterms:W3CDTF">2006-08-16T00:00:00Z</dcterms:created>
  <dcterms:modified xsi:type="dcterms:W3CDTF">2024-05-28T19:05:27Z</dcterms:modified>
</cp:coreProperties>
</file>