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60" r:id="rId4"/>
    <p:sldId id="290" r:id="rId5"/>
    <p:sldId id="300" r:id="rId6"/>
    <p:sldId id="303" r:id="rId7"/>
    <p:sldId id="291" r:id="rId8"/>
    <p:sldId id="304"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7" autoAdjust="0"/>
    <p:restoredTop sz="93956" autoAdjust="0"/>
  </p:normalViewPr>
  <p:slideViewPr>
    <p:cSldViewPr snapToGrid="0" showGuides="1">
      <p:cViewPr varScale="1">
        <p:scale>
          <a:sx n="40" d="100"/>
          <a:sy n="40" d="100"/>
        </p:scale>
        <p:origin x="38" y="144"/>
      </p:cViewPr>
      <p:guideLst>
        <p:guide orient="horz" pos="2183"/>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E8DD-A0C7-419E-AC85-726EB37FF7FF}" type="datetimeFigureOut">
              <a:rPr lang="en-ID" smtClean="0"/>
              <a:t>27/02/2024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71B4-60CD-4D49-B779-926567448A58}" type="slidenum">
              <a:rPr lang="en-ID" smtClean="0"/>
              <a:t>‹#›</a:t>
            </a:fld>
            <a:endParaRPr lang="en-ID"/>
          </a:p>
        </p:txBody>
      </p:sp>
    </p:spTree>
    <p:extLst>
      <p:ext uri="{BB962C8B-B14F-4D97-AF65-F5344CB8AC3E}">
        <p14:creationId xmlns:p14="http://schemas.microsoft.com/office/powerpoint/2010/main" val="233873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D6AA71B4-60CD-4D49-B779-926567448A58}" type="slidenum">
              <a:rPr lang="en-ID" smtClean="0"/>
              <a:t>5</a:t>
            </a:fld>
            <a:endParaRPr lang="en-ID"/>
          </a:p>
        </p:txBody>
      </p:sp>
    </p:spTree>
    <p:extLst>
      <p:ext uri="{BB962C8B-B14F-4D97-AF65-F5344CB8AC3E}">
        <p14:creationId xmlns:p14="http://schemas.microsoft.com/office/powerpoint/2010/main" val="985248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2" name="Title 1"/>
          <p:cNvSpPr>
            <a:spLocks noGrp="1"/>
          </p:cNvSpPr>
          <p:nvPr>
            <p:ph type="ctrTitle"/>
          </p:nvPr>
        </p:nvSpPr>
        <p:spPr>
          <a:xfrm>
            <a:off x="1524000" y="2001837"/>
            <a:ext cx="9144000" cy="1508125"/>
          </a:xfrm>
        </p:spPr>
        <p:txBody>
          <a:bodyPr anchor="b"/>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5FFC544-4C5B-40F5-B6BC-7078F14102FE}" type="datetime1">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700405" y="1658938"/>
            <a:ext cx="10791190" cy="2455862"/>
          </a:xfrm>
        </p:spPr>
        <p:txBody>
          <a:bodyPr/>
          <a:lstStyle/>
          <a:p>
            <a:endParaRPr lang="en-ID"/>
          </a:p>
        </p:txBody>
      </p:sp>
      <p:sp>
        <p:nvSpPr>
          <p:cNvPr id="12" name="Title 1">
            <a:extLst>
              <a:ext uri="{FF2B5EF4-FFF2-40B4-BE49-F238E27FC236}">
                <a16:creationId xmlns:a16="http://schemas.microsoft.com/office/drawing/2014/main" id="{A5F51C49-0036-4204-9B57-95AAC2F1655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91A47D85-81C8-43FF-9C42-3F48D6FDA76C}"/>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9" name="Picture 8">
            <a:extLst>
              <a:ext uri="{FF2B5EF4-FFF2-40B4-BE49-F238E27FC236}">
                <a16:creationId xmlns:a16="http://schemas.microsoft.com/office/drawing/2014/main" id="{E0F2F2BB-1219-E64A-8D58-AF2C8A6ADCF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151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35">
            <a:extLst>
              <a:ext uri="{FF2B5EF4-FFF2-40B4-BE49-F238E27FC236}">
                <a16:creationId xmlns:a16="http://schemas.microsoft.com/office/drawing/2014/main" id="{C31BD89A-8F52-4756-B027-614D46D10F32}"/>
              </a:ext>
            </a:extLst>
          </p:cNvPr>
          <p:cNvSpPr>
            <a:spLocks noGrp="1"/>
          </p:cNvSpPr>
          <p:nvPr>
            <p:ph type="pic" sz="quarter" idx="14"/>
          </p:nvPr>
        </p:nvSpPr>
        <p:spPr>
          <a:xfrm>
            <a:off x="144780" y="2082800"/>
            <a:ext cx="7150100" cy="3525519"/>
          </a:xfrm>
        </p:spPr>
      </p:sp>
      <p:sp>
        <p:nvSpPr>
          <p:cNvPr id="13" name="Title 1">
            <a:extLst>
              <a:ext uri="{FF2B5EF4-FFF2-40B4-BE49-F238E27FC236}">
                <a16:creationId xmlns:a16="http://schemas.microsoft.com/office/drawing/2014/main" id="{62D7031D-1453-4A60-AEE6-26465607786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96E80B69-A5C3-4D3B-8165-F7E3BB40FDE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01E8B86D-E59D-F044-9C6A-CE55AC3877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521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53829"/>
            <a:ext cx="11902440" cy="4776312"/>
          </a:xfrm>
        </p:spPr>
        <p:txBody>
          <a:bodyPr/>
          <a:lstStyle/>
          <a:p>
            <a:endParaRPr lang="en-ID"/>
          </a:p>
        </p:txBody>
      </p:sp>
      <p:sp>
        <p:nvSpPr>
          <p:cNvPr id="12" name="Rectangle 11">
            <a:extLst>
              <a:ext uri="{FF2B5EF4-FFF2-40B4-BE49-F238E27FC236}">
                <a16:creationId xmlns:a16="http://schemas.microsoft.com/office/drawing/2014/main" id="{B6FC7C2A-F4D5-4A2F-93B1-9C764A4E9794}"/>
              </a:ext>
            </a:extLst>
          </p:cNvPr>
          <p:cNvSpPr/>
          <p:nvPr userDrawn="1"/>
        </p:nvSpPr>
        <p:spPr>
          <a:xfrm>
            <a:off x="1132094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Slide Number Placeholder 4">
            <a:extLst>
              <a:ext uri="{FF2B5EF4-FFF2-40B4-BE49-F238E27FC236}">
                <a16:creationId xmlns:a16="http://schemas.microsoft.com/office/drawing/2014/main" id="{91A05DB3-42C8-46AC-A554-0663D9B52EFE}"/>
              </a:ext>
            </a:extLst>
          </p:cNvPr>
          <p:cNvSpPr>
            <a:spLocks noGrp="1"/>
          </p:cNvSpPr>
          <p:nvPr>
            <p:ph type="sldNum" sz="quarter" idx="15"/>
          </p:nvPr>
        </p:nvSpPr>
        <p:spPr>
          <a:xfrm>
            <a:off x="11429929"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14" name="TextBox 13">
            <a:extLst>
              <a:ext uri="{FF2B5EF4-FFF2-40B4-BE49-F238E27FC236}">
                <a16:creationId xmlns:a16="http://schemas.microsoft.com/office/drawing/2014/main" id="{7D57F1C2-3136-4035-B358-1AA921A2894A}"/>
              </a:ext>
            </a:extLst>
          </p:cNvPr>
          <p:cNvSpPr txBox="1"/>
          <p:nvPr userDrawn="1"/>
        </p:nvSpPr>
        <p:spPr>
          <a:xfrm>
            <a:off x="11353800" y="6475254"/>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0" name="Picture 9">
            <a:extLst>
              <a:ext uri="{FF2B5EF4-FFF2-40B4-BE49-F238E27FC236}">
                <a16:creationId xmlns:a16="http://schemas.microsoft.com/office/drawing/2014/main" id="{5692FC83-02D9-0044-8504-A38A8B91111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23154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2667000"/>
            <a:ext cx="11902440" cy="2250440"/>
          </a:xfrm>
        </p:spPr>
        <p:txBody>
          <a:bodyPr/>
          <a:lstStyle/>
          <a:p>
            <a:endParaRPr lang="en-ID"/>
          </a:p>
        </p:txBody>
      </p:sp>
      <p:sp>
        <p:nvSpPr>
          <p:cNvPr id="12" name="Title 1">
            <a:extLst>
              <a:ext uri="{FF2B5EF4-FFF2-40B4-BE49-F238E27FC236}">
                <a16:creationId xmlns:a16="http://schemas.microsoft.com/office/drawing/2014/main" id="{42324406-7016-4738-B8E3-058CADCD8B9C}"/>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F5D83137-F185-44B2-96D7-C40DC8EE3A30}"/>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82FF52D1-EFC6-C44A-B994-D42346839BE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034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48589"/>
            <a:ext cx="11902440" cy="6559907"/>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lvl1pPr>
              <a:defRPr>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400">
                <a:solidFill>
                  <a:schemeClr val="bg2"/>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04A3DAFE-860B-6F45-8784-31E154F9724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9148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75254"/>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849120"/>
            <a:ext cx="11902440" cy="4114800"/>
          </a:xfrm>
        </p:spPr>
        <p:txBody>
          <a:bodyPr/>
          <a:lstStyle/>
          <a:p>
            <a:endParaRPr lang="en-ID"/>
          </a:p>
        </p:txBody>
      </p:sp>
      <p:sp>
        <p:nvSpPr>
          <p:cNvPr id="12" name="Title 1">
            <a:extLst>
              <a:ext uri="{FF2B5EF4-FFF2-40B4-BE49-F238E27FC236}">
                <a16:creationId xmlns:a16="http://schemas.microsoft.com/office/drawing/2014/main" id="{A2236BFD-99FD-4F1C-80FD-F953B1E33AC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C7F29D1-4A66-4CBA-A9A1-D069F0F0D6D7}"/>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D522EEAB-C4D0-4040-B9CF-5EFAE08F06D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782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95326" y="1658938"/>
            <a:ext cx="5400674" cy="4481470"/>
          </a:xfrm>
        </p:spPr>
        <p:txBody>
          <a:bodyPr/>
          <a:lstStyle/>
          <a:p>
            <a:endParaRPr lang="en-ID"/>
          </a:p>
        </p:txBody>
      </p:sp>
      <p:sp>
        <p:nvSpPr>
          <p:cNvPr id="12" name="Title 1">
            <a:extLst>
              <a:ext uri="{FF2B5EF4-FFF2-40B4-BE49-F238E27FC236}">
                <a16:creationId xmlns:a16="http://schemas.microsoft.com/office/drawing/2014/main" id="{AB8159B0-B246-4992-B682-E76BEB9A0B6D}"/>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56507238-16C6-423B-A2C2-7A1ECA40C1E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D4C4F-1CDC-FE40-AB90-9027A800171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893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144780" y="135136"/>
            <a:ext cx="5400674" cy="6560820"/>
          </a:xfrm>
        </p:spPr>
        <p:txBody>
          <a:bodyPr/>
          <a:lstStyle/>
          <a:p>
            <a:endParaRPr lang="en-ID"/>
          </a:p>
        </p:txBody>
      </p:sp>
      <p:pic>
        <p:nvPicPr>
          <p:cNvPr id="9" name="Picture 8">
            <a:extLst>
              <a:ext uri="{FF2B5EF4-FFF2-40B4-BE49-F238E27FC236}">
                <a16:creationId xmlns:a16="http://schemas.microsoft.com/office/drawing/2014/main" id="{5971F0DE-8E43-3F44-A379-F7763A3AE53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5764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on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721973" y="1628894"/>
            <a:ext cx="5161914" cy="4524772"/>
          </a:xfrm>
        </p:spPr>
        <p:txBody>
          <a:bodyPr/>
          <a:lstStyle/>
          <a:p>
            <a:endParaRPr lang="en-ID" dirty="0"/>
          </a:p>
        </p:txBody>
      </p:sp>
      <p:sp>
        <p:nvSpPr>
          <p:cNvPr id="13" name="Title 1">
            <a:extLst>
              <a:ext uri="{FF2B5EF4-FFF2-40B4-BE49-F238E27FC236}">
                <a16:creationId xmlns:a16="http://schemas.microsoft.com/office/drawing/2014/main" id="{E6E58B73-29F9-4789-BF35-AB485895426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446D5EA9-AAF6-4488-B583-7DA55424AD13}"/>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65D8DFB7-D816-3949-AE6B-76FB988F86C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435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Picture Placeholder 9">
            <a:extLst>
              <a:ext uri="{FF2B5EF4-FFF2-40B4-BE49-F238E27FC236}">
                <a16:creationId xmlns:a16="http://schemas.microsoft.com/office/drawing/2014/main" id="{149D4E7D-F51D-4CEF-AC74-A691AA6AE2A8}"/>
              </a:ext>
            </a:extLst>
          </p:cNvPr>
          <p:cNvSpPr>
            <a:spLocks noGrp="1"/>
          </p:cNvSpPr>
          <p:nvPr>
            <p:ph type="pic" sz="quarter" idx="14"/>
          </p:nvPr>
        </p:nvSpPr>
        <p:spPr>
          <a:xfrm>
            <a:off x="695960" y="1801184"/>
            <a:ext cx="1800225" cy="1908000"/>
          </a:xfrm>
          <a:prstGeom prst="rect">
            <a:avLst/>
          </a:prstGeom>
        </p:spPr>
        <p:txBody>
          <a:bodyPr/>
          <a:lstStyle>
            <a:lvl1pPr>
              <a:defRPr sz="1600"/>
            </a:lvl1pPr>
          </a:lstStyle>
          <a:p>
            <a:endParaRPr lang="id-ID"/>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4214819"/>
            <a:ext cx="1800225" cy="1908000"/>
          </a:xfrm>
          <a:prstGeom prst="rect">
            <a:avLst/>
          </a:prstGeom>
        </p:spPr>
        <p:txBody>
          <a:bodyPr/>
          <a:lstStyle>
            <a:lvl1pPr>
              <a:defRPr sz="1600"/>
            </a:lvl1pPr>
          </a:lstStyle>
          <a:p>
            <a:endParaRPr lang="id-ID"/>
          </a:p>
        </p:txBody>
      </p:sp>
      <p:sp>
        <p:nvSpPr>
          <p:cNvPr id="15" name="Picture Placeholder 9">
            <a:extLst>
              <a:ext uri="{FF2B5EF4-FFF2-40B4-BE49-F238E27FC236}">
                <a16:creationId xmlns:a16="http://schemas.microsoft.com/office/drawing/2014/main" id="{87D7A4D8-88B4-4DB1-99A7-519C7BE9418F}"/>
              </a:ext>
            </a:extLst>
          </p:cNvPr>
          <p:cNvSpPr>
            <a:spLocks noGrp="1"/>
          </p:cNvSpPr>
          <p:nvPr>
            <p:ph type="pic" sz="quarter" idx="16"/>
          </p:nvPr>
        </p:nvSpPr>
        <p:spPr>
          <a:xfrm>
            <a:off x="6182360" y="1801184"/>
            <a:ext cx="1800225" cy="1908000"/>
          </a:xfrm>
          <a:prstGeom prst="rect">
            <a:avLst/>
          </a:prstGeom>
        </p:spPr>
        <p:txBody>
          <a:bodyPr/>
          <a:lstStyle>
            <a:lvl1pPr>
              <a:defRPr sz="1600"/>
            </a:lvl1pPr>
          </a:lstStyle>
          <a:p>
            <a:endParaRPr lang="id-ID"/>
          </a:p>
        </p:txBody>
      </p:sp>
      <p:sp>
        <p:nvSpPr>
          <p:cNvPr id="16" name="Picture Placeholder 9">
            <a:extLst>
              <a:ext uri="{FF2B5EF4-FFF2-40B4-BE49-F238E27FC236}">
                <a16:creationId xmlns:a16="http://schemas.microsoft.com/office/drawing/2014/main" id="{5D95C81D-9B10-4FF8-8C90-E648F3A19651}"/>
              </a:ext>
            </a:extLst>
          </p:cNvPr>
          <p:cNvSpPr>
            <a:spLocks noGrp="1"/>
          </p:cNvSpPr>
          <p:nvPr>
            <p:ph type="pic" sz="quarter" idx="17"/>
          </p:nvPr>
        </p:nvSpPr>
        <p:spPr>
          <a:xfrm>
            <a:off x="6182360" y="4214819"/>
            <a:ext cx="1800225" cy="1908000"/>
          </a:xfrm>
          <a:prstGeom prst="rect">
            <a:avLst/>
          </a:prstGeom>
        </p:spPr>
        <p:txBody>
          <a:bodyPr/>
          <a:lstStyle>
            <a:lvl1pPr>
              <a:defRPr sz="1600"/>
            </a:lvl1pPr>
          </a:lstStyle>
          <a:p>
            <a:endParaRPr lang="id-ID"/>
          </a:p>
        </p:txBody>
      </p:sp>
      <p:sp>
        <p:nvSpPr>
          <p:cNvPr id="17" name="Title 1">
            <a:extLst>
              <a:ext uri="{FF2B5EF4-FFF2-40B4-BE49-F238E27FC236}">
                <a16:creationId xmlns:a16="http://schemas.microsoft.com/office/drawing/2014/main" id="{ED4080F6-33B2-488F-B0BB-E156334FEDC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8" name="Text Placeholder 9">
            <a:extLst>
              <a:ext uri="{FF2B5EF4-FFF2-40B4-BE49-F238E27FC236}">
                <a16:creationId xmlns:a16="http://schemas.microsoft.com/office/drawing/2014/main" id="{516E3F69-D1AB-4A8A-BCE1-81157536CE6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9" name="Picture 18">
            <a:extLst>
              <a:ext uri="{FF2B5EF4-FFF2-40B4-BE49-F238E27FC236}">
                <a16:creationId xmlns:a16="http://schemas.microsoft.com/office/drawing/2014/main" id="{361D4CD7-697F-6D43-A07E-57DD939B72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419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70C0"/>
              </a:solidFill>
            </a:endParaRPr>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8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D001FEEF-8C03-3540-9178-3FBE72EAAF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06669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1760544"/>
            <a:ext cx="3438525" cy="2618416"/>
          </a:xfrm>
          <a:prstGeom prst="rect">
            <a:avLst/>
          </a:prstGeom>
        </p:spPr>
        <p:txBody>
          <a:bodyPr/>
          <a:lstStyle>
            <a:lvl1pPr>
              <a:defRPr sz="1600"/>
            </a:lvl1pPr>
          </a:lstStyle>
          <a:p>
            <a:endParaRPr lang="id-ID"/>
          </a:p>
        </p:txBody>
      </p:sp>
      <p:sp>
        <p:nvSpPr>
          <p:cNvPr id="23" name="Picture Placeholder 9">
            <a:extLst>
              <a:ext uri="{FF2B5EF4-FFF2-40B4-BE49-F238E27FC236}">
                <a16:creationId xmlns:a16="http://schemas.microsoft.com/office/drawing/2014/main" id="{91D35E9C-5092-45CB-A44E-ECEC5C354EDC}"/>
              </a:ext>
            </a:extLst>
          </p:cNvPr>
          <p:cNvSpPr>
            <a:spLocks noGrp="1"/>
          </p:cNvSpPr>
          <p:nvPr>
            <p:ph type="pic" sz="quarter" idx="18"/>
          </p:nvPr>
        </p:nvSpPr>
        <p:spPr>
          <a:xfrm>
            <a:off x="4382135" y="1760544"/>
            <a:ext cx="3438525" cy="2618416"/>
          </a:xfrm>
          <a:prstGeom prst="rect">
            <a:avLst/>
          </a:prstGeom>
        </p:spPr>
        <p:txBody>
          <a:bodyPr/>
          <a:lstStyle>
            <a:lvl1pPr>
              <a:defRPr sz="1600"/>
            </a:lvl1pPr>
          </a:lstStyle>
          <a:p>
            <a:endParaRPr lang="id-ID"/>
          </a:p>
        </p:txBody>
      </p:sp>
      <p:sp>
        <p:nvSpPr>
          <p:cNvPr id="24" name="Picture Placeholder 9">
            <a:extLst>
              <a:ext uri="{FF2B5EF4-FFF2-40B4-BE49-F238E27FC236}">
                <a16:creationId xmlns:a16="http://schemas.microsoft.com/office/drawing/2014/main" id="{9AE37AB8-671B-4D62-B300-4E818F9AAF86}"/>
              </a:ext>
            </a:extLst>
          </p:cNvPr>
          <p:cNvSpPr>
            <a:spLocks noGrp="1"/>
          </p:cNvSpPr>
          <p:nvPr>
            <p:ph type="pic" sz="quarter" idx="19"/>
          </p:nvPr>
        </p:nvSpPr>
        <p:spPr>
          <a:xfrm>
            <a:off x="8074342" y="1760544"/>
            <a:ext cx="3438525" cy="2618416"/>
          </a:xfrm>
          <a:prstGeom prst="rect">
            <a:avLst/>
          </a:prstGeom>
        </p:spPr>
        <p:txBody>
          <a:bodyPr/>
          <a:lstStyle>
            <a:lvl1pPr>
              <a:defRPr sz="1600"/>
            </a:lvl1pPr>
          </a:lstStyle>
          <a:p>
            <a:endParaRPr lang="id-ID"/>
          </a:p>
        </p:txBody>
      </p:sp>
      <p:sp>
        <p:nvSpPr>
          <p:cNvPr id="13" name="Title 1">
            <a:extLst>
              <a:ext uri="{FF2B5EF4-FFF2-40B4-BE49-F238E27FC236}">
                <a16:creationId xmlns:a16="http://schemas.microsoft.com/office/drawing/2014/main" id="{03235931-13F3-445C-A864-257369C49C5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5" name="Text Placeholder 9">
            <a:extLst>
              <a:ext uri="{FF2B5EF4-FFF2-40B4-BE49-F238E27FC236}">
                <a16:creationId xmlns:a16="http://schemas.microsoft.com/office/drawing/2014/main" id="{540FCDF2-BE5D-4439-B3DA-53B1E34F0CAD}"/>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6" name="Picture 15">
            <a:extLst>
              <a:ext uri="{FF2B5EF4-FFF2-40B4-BE49-F238E27FC236}">
                <a16:creationId xmlns:a16="http://schemas.microsoft.com/office/drawing/2014/main" id="{3B77FE6C-918F-DD4F-877B-B804CF2C9B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5681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10">
            <a:extLst>
              <a:ext uri="{FF2B5EF4-FFF2-40B4-BE49-F238E27FC236}">
                <a16:creationId xmlns:a16="http://schemas.microsoft.com/office/drawing/2014/main" id="{238A09F8-496A-4644-B820-D6251E2963D8}"/>
              </a:ext>
            </a:extLst>
          </p:cNvPr>
          <p:cNvSpPr>
            <a:spLocks noGrp="1"/>
          </p:cNvSpPr>
          <p:nvPr>
            <p:ph type="pic" sz="quarter" idx="14"/>
          </p:nvPr>
        </p:nvSpPr>
        <p:spPr>
          <a:xfrm>
            <a:off x="144463" y="3428722"/>
            <a:ext cx="11902440" cy="3279775"/>
          </a:xfrm>
        </p:spPr>
        <p:txBody>
          <a:bodyPr/>
          <a:lstStyle/>
          <a:p>
            <a:endParaRPr lang="en-ID" dirty="0"/>
          </a:p>
        </p:txBody>
      </p:sp>
      <p:sp>
        <p:nvSpPr>
          <p:cNvPr id="11" name="Title 1">
            <a:extLst>
              <a:ext uri="{FF2B5EF4-FFF2-40B4-BE49-F238E27FC236}">
                <a16:creationId xmlns:a16="http://schemas.microsoft.com/office/drawing/2014/main" id="{84F18353-28B7-4477-95E9-3562CE247274}"/>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C3B43E75-A765-4118-A3B7-CF2952D7F8F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73BB8-D672-9349-A510-597412AF8D8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4387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FFFF7217-FCD0-4A8A-B377-29B7E8F398EE}"/>
              </a:ext>
            </a:extLst>
          </p:cNvPr>
          <p:cNvSpPr>
            <a:spLocks noGrp="1"/>
          </p:cNvSpPr>
          <p:nvPr>
            <p:ph type="pic" sz="quarter" idx="12"/>
          </p:nvPr>
        </p:nvSpPr>
        <p:spPr>
          <a:xfrm>
            <a:off x="144463" y="149225"/>
            <a:ext cx="11903075" cy="3279775"/>
          </a:xfrm>
        </p:spPr>
        <p:txBody>
          <a:bodyPr/>
          <a:lstStyle/>
          <a:p>
            <a:endParaRPr lang="en-ID" dirty="0"/>
          </a:p>
        </p:txBody>
      </p:sp>
      <p:sp>
        <p:nvSpPr>
          <p:cNvPr id="7" name="Title 1">
            <a:extLst>
              <a:ext uri="{FF2B5EF4-FFF2-40B4-BE49-F238E27FC236}">
                <a16:creationId xmlns:a16="http://schemas.microsoft.com/office/drawing/2014/main" id="{8B278207-40F1-4CC1-B990-0006B8D40CA2}"/>
              </a:ext>
            </a:extLst>
          </p:cNvPr>
          <p:cNvSpPr>
            <a:spLocks noGrp="1"/>
          </p:cNvSpPr>
          <p:nvPr>
            <p:ph type="title"/>
          </p:nvPr>
        </p:nvSpPr>
        <p:spPr>
          <a:xfrm>
            <a:off x="838200" y="395724"/>
            <a:ext cx="9912009" cy="986036"/>
          </a:xfrm>
        </p:spPr>
        <p:txBody>
          <a:bodyPr/>
          <a:lstStyle>
            <a:lvl1pPr algn="ctr">
              <a:defRPr/>
            </a:lvl1pPr>
          </a:lstStyle>
          <a:p>
            <a:r>
              <a:rPr lang="en-US"/>
              <a:t>Click to edit Master title style</a:t>
            </a:r>
            <a:endParaRPr lang="en-ID"/>
          </a:p>
        </p:txBody>
      </p:sp>
      <p:sp>
        <p:nvSpPr>
          <p:cNvPr id="8" name="Text Placeholder 9">
            <a:extLst>
              <a:ext uri="{FF2B5EF4-FFF2-40B4-BE49-F238E27FC236}">
                <a16:creationId xmlns:a16="http://schemas.microsoft.com/office/drawing/2014/main" id="{6E72771F-C44F-4A27-AB45-B4A1254562C5}"/>
              </a:ext>
            </a:extLst>
          </p:cNvPr>
          <p:cNvSpPr>
            <a:spLocks noGrp="1"/>
          </p:cNvSpPr>
          <p:nvPr>
            <p:ph type="body" sz="quarter" idx="13" hasCustomPrompt="1"/>
          </p:nvPr>
        </p:nvSpPr>
        <p:spPr>
          <a:xfrm>
            <a:off x="838200" y="1158875"/>
            <a:ext cx="9912327" cy="365125"/>
          </a:xfrm>
        </p:spPr>
        <p:txBody>
          <a:bodyPr>
            <a:noAutofit/>
          </a:bodyPr>
          <a:lstStyle>
            <a:lvl1pPr marL="0" indent="0" algn="ctr">
              <a:buNone/>
              <a:defRPr sz="2000">
                <a:solidFill>
                  <a:srgbClr val="0070C0"/>
                </a:solidFill>
              </a:defRPr>
            </a:lvl1pPr>
            <a:lvl2pPr marL="457200" indent="0">
              <a:buNone/>
              <a:defRPr/>
            </a:lvl2pPr>
          </a:lstStyle>
          <a:p>
            <a:pPr lvl="0"/>
            <a:r>
              <a:rPr lang="en-US" dirty="0"/>
              <a:t>Insert your subtitle here</a:t>
            </a:r>
          </a:p>
        </p:txBody>
      </p:sp>
      <p:sp>
        <p:nvSpPr>
          <p:cNvPr id="13" name="Picture Placeholder 12">
            <a:extLst>
              <a:ext uri="{FF2B5EF4-FFF2-40B4-BE49-F238E27FC236}">
                <a16:creationId xmlns:a16="http://schemas.microsoft.com/office/drawing/2014/main" id="{D9185968-EB6A-4B69-8C1D-3E33CEC7D13F}"/>
              </a:ext>
            </a:extLst>
          </p:cNvPr>
          <p:cNvSpPr>
            <a:spLocks noGrp="1"/>
          </p:cNvSpPr>
          <p:nvPr>
            <p:ph type="pic" sz="quarter" idx="14"/>
          </p:nvPr>
        </p:nvSpPr>
        <p:spPr>
          <a:xfrm>
            <a:off x="5093494" y="2061687"/>
            <a:ext cx="2005012" cy="2005012"/>
          </a:xfrm>
        </p:spPr>
        <p:txBody>
          <a:bodyPr/>
          <a:lstStyle/>
          <a:p>
            <a:endParaRPr lang="en-ID"/>
          </a:p>
        </p:txBody>
      </p:sp>
      <p:sp>
        <p:nvSpPr>
          <p:cNvPr id="14" name="Rectangle 13">
            <a:extLst>
              <a:ext uri="{FF2B5EF4-FFF2-40B4-BE49-F238E27FC236}">
                <a16:creationId xmlns:a16="http://schemas.microsoft.com/office/drawing/2014/main" id="{CF6633F8-1B31-49A7-BF63-C9B0313AA221}"/>
              </a:ext>
            </a:extLst>
          </p:cNvPr>
          <p:cNvSpPr/>
          <p:nvPr userDrawn="1"/>
        </p:nvSpPr>
        <p:spPr>
          <a:xfrm>
            <a:off x="11318471" y="64518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lide Number Placeholder 4">
            <a:extLst>
              <a:ext uri="{FF2B5EF4-FFF2-40B4-BE49-F238E27FC236}">
                <a16:creationId xmlns:a16="http://schemas.microsoft.com/office/drawing/2014/main" id="{31946B16-90EF-47BB-A0D1-2DC28366250F}"/>
              </a:ext>
            </a:extLst>
          </p:cNvPr>
          <p:cNvSpPr>
            <a:spLocks noGrp="1"/>
          </p:cNvSpPr>
          <p:nvPr>
            <p:ph type="sldNum" sz="quarter" idx="15"/>
          </p:nvPr>
        </p:nvSpPr>
        <p:spPr>
          <a:xfrm>
            <a:off x="11406678" y="6456244"/>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16" name="TextBox 15">
            <a:extLst>
              <a:ext uri="{FF2B5EF4-FFF2-40B4-BE49-F238E27FC236}">
                <a16:creationId xmlns:a16="http://schemas.microsoft.com/office/drawing/2014/main" id="{2EDD8459-35C2-44CC-B56E-55CEFA2AECF1}"/>
              </a:ext>
            </a:extLst>
          </p:cNvPr>
          <p:cNvSpPr txBox="1"/>
          <p:nvPr userDrawn="1"/>
        </p:nvSpPr>
        <p:spPr>
          <a:xfrm>
            <a:off x="11308514" y="6469221"/>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2" name="Picture 11">
            <a:extLst>
              <a:ext uri="{FF2B5EF4-FFF2-40B4-BE49-F238E27FC236}">
                <a16:creationId xmlns:a16="http://schemas.microsoft.com/office/drawing/2014/main" id="{E9BCE90E-A60C-7949-8B71-68AE28547B1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7127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Picture Placeholder 11">
            <a:extLst>
              <a:ext uri="{FF2B5EF4-FFF2-40B4-BE49-F238E27FC236}">
                <a16:creationId xmlns:a16="http://schemas.microsoft.com/office/drawing/2014/main" id="{97264113-4187-4EBB-AD66-68EAE65599BA}"/>
              </a:ext>
            </a:extLst>
          </p:cNvPr>
          <p:cNvSpPr>
            <a:spLocks noGrp="1"/>
          </p:cNvSpPr>
          <p:nvPr>
            <p:ph type="pic" sz="quarter" idx="14"/>
          </p:nvPr>
        </p:nvSpPr>
        <p:spPr>
          <a:xfrm>
            <a:off x="144463" y="5328563"/>
            <a:ext cx="11903075" cy="1380212"/>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43409"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Title 1">
            <a:extLst>
              <a:ext uri="{FF2B5EF4-FFF2-40B4-BE49-F238E27FC236}">
                <a16:creationId xmlns:a16="http://schemas.microsoft.com/office/drawing/2014/main" id="{194CFBD0-B126-4756-BAE9-DFE945863013}"/>
              </a:ext>
            </a:extLst>
          </p:cNvPr>
          <p:cNvSpPr>
            <a:spLocks noGrp="1"/>
          </p:cNvSpPr>
          <p:nvPr>
            <p:ph type="title"/>
          </p:nvPr>
        </p:nvSpPr>
        <p:spPr>
          <a:xfrm>
            <a:off x="695960" y="395724"/>
            <a:ext cx="1002798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0F8443F7-284F-443E-9B77-C5CA54ED4FAE}"/>
              </a:ext>
            </a:extLst>
          </p:cNvPr>
          <p:cNvSpPr>
            <a:spLocks noGrp="1"/>
          </p:cNvSpPr>
          <p:nvPr>
            <p:ph type="body" sz="quarter" idx="13" hasCustomPrompt="1"/>
          </p:nvPr>
        </p:nvSpPr>
        <p:spPr>
          <a:xfrm>
            <a:off x="695960" y="1158875"/>
            <a:ext cx="1002798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2FB622DE-BF82-E549-9051-132805BD3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717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3957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3354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4790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2D19C3E4-9A91-4A56-B588-962A44C1A52A}"/>
              </a:ext>
            </a:extLst>
          </p:cNvPr>
          <p:cNvSpPr>
            <a:spLocks noGrp="1"/>
          </p:cNvSpPr>
          <p:nvPr>
            <p:ph type="pic" sz="quarter" idx="14"/>
          </p:nvPr>
        </p:nvSpPr>
        <p:spPr>
          <a:xfrm>
            <a:off x="144780" y="2641599"/>
            <a:ext cx="4681220" cy="4066897"/>
          </a:xfrm>
        </p:spPr>
        <p:txBody>
          <a:bodyPr/>
          <a:lstStyle/>
          <a:p>
            <a:endParaRPr lang="en-ID"/>
          </a:p>
        </p:txBody>
      </p:sp>
      <p:sp>
        <p:nvSpPr>
          <p:cNvPr id="12" name="Picture Placeholder 10">
            <a:extLst>
              <a:ext uri="{FF2B5EF4-FFF2-40B4-BE49-F238E27FC236}">
                <a16:creationId xmlns:a16="http://schemas.microsoft.com/office/drawing/2014/main" id="{667A9ADB-1E48-4CA0-9DC1-FFB2810A2EA3}"/>
              </a:ext>
            </a:extLst>
          </p:cNvPr>
          <p:cNvSpPr>
            <a:spLocks noGrp="1"/>
          </p:cNvSpPr>
          <p:nvPr>
            <p:ph type="pic" sz="quarter" idx="15"/>
          </p:nvPr>
        </p:nvSpPr>
        <p:spPr>
          <a:xfrm>
            <a:off x="4909820" y="2641599"/>
            <a:ext cx="4305300" cy="2082802"/>
          </a:xfrm>
        </p:spPr>
        <p:txBody>
          <a:bodyPr/>
          <a:lstStyle/>
          <a:p>
            <a:endParaRPr lang="en-ID"/>
          </a:p>
        </p:txBody>
      </p:sp>
      <p:sp>
        <p:nvSpPr>
          <p:cNvPr id="13" name="Picture Placeholder 10">
            <a:extLst>
              <a:ext uri="{FF2B5EF4-FFF2-40B4-BE49-F238E27FC236}">
                <a16:creationId xmlns:a16="http://schemas.microsoft.com/office/drawing/2014/main" id="{8502B214-2686-4349-AEC1-6742DB377311}"/>
              </a:ext>
            </a:extLst>
          </p:cNvPr>
          <p:cNvSpPr>
            <a:spLocks noGrp="1"/>
          </p:cNvSpPr>
          <p:nvPr>
            <p:ph type="pic" sz="quarter" idx="16"/>
          </p:nvPr>
        </p:nvSpPr>
        <p:spPr>
          <a:xfrm>
            <a:off x="4909820" y="4800599"/>
            <a:ext cx="2110740" cy="1907897"/>
          </a:xfrm>
        </p:spPr>
        <p:txBody>
          <a:bodyPr/>
          <a:lstStyle/>
          <a:p>
            <a:endParaRPr lang="en-ID"/>
          </a:p>
        </p:txBody>
      </p:sp>
      <p:sp>
        <p:nvSpPr>
          <p:cNvPr id="14" name="Picture Placeholder 10">
            <a:extLst>
              <a:ext uri="{FF2B5EF4-FFF2-40B4-BE49-F238E27FC236}">
                <a16:creationId xmlns:a16="http://schemas.microsoft.com/office/drawing/2014/main" id="{C3FAE7E5-3173-43D5-BA67-5E8C52D68C4F}"/>
              </a:ext>
            </a:extLst>
          </p:cNvPr>
          <p:cNvSpPr>
            <a:spLocks noGrp="1"/>
          </p:cNvSpPr>
          <p:nvPr>
            <p:ph type="pic" sz="quarter" idx="17"/>
          </p:nvPr>
        </p:nvSpPr>
        <p:spPr>
          <a:xfrm>
            <a:off x="7104380" y="4800599"/>
            <a:ext cx="2110740" cy="1907897"/>
          </a:xfrm>
        </p:spPr>
        <p:txBody>
          <a:bodyPr/>
          <a:lstStyle/>
          <a:p>
            <a:endParaRPr lang="en-ID"/>
          </a:p>
        </p:txBody>
      </p:sp>
      <p:sp>
        <p:nvSpPr>
          <p:cNvPr id="15" name="Picture Placeholder 10">
            <a:extLst>
              <a:ext uri="{FF2B5EF4-FFF2-40B4-BE49-F238E27FC236}">
                <a16:creationId xmlns:a16="http://schemas.microsoft.com/office/drawing/2014/main" id="{A2C4D62D-125F-4BA1-BA36-28807380D456}"/>
              </a:ext>
            </a:extLst>
          </p:cNvPr>
          <p:cNvSpPr>
            <a:spLocks noGrp="1"/>
          </p:cNvSpPr>
          <p:nvPr>
            <p:ph type="pic" sz="quarter" idx="18"/>
          </p:nvPr>
        </p:nvSpPr>
        <p:spPr>
          <a:xfrm>
            <a:off x="9298940" y="2641598"/>
            <a:ext cx="2748280" cy="4052530"/>
          </a:xfrm>
        </p:spPr>
        <p:txBody>
          <a:bodyPr/>
          <a:lstStyle/>
          <a:p>
            <a:endParaRPr lang="en-ID" dirty="0"/>
          </a:p>
        </p:txBody>
      </p:sp>
      <p:sp>
        <p:nvSpPr>
          <p:cNvPr id="16" name="Title 1">
            <a:extLst>
              <a:ext uri="{FF2B5EF4-FFF2-40B4-BE49-F238E27FC236}">
                <a16:creationId xmlns:a16="http://schemas.microsoft.com/office/drawing/2014/main" id="{6C5B2C26-C857-4DD8-8F19-B2E3979C4DA2}"/>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702D8E62-69AA-4148-9680-07DBAAA296B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8" name="Picture 17">
            <a:extLst>
              <a:ext uri="{FF2B5EF4-FFF2-40B4-BE49-F238E27FC236}">
                <a16:creationId xmlns:a16="http://schemas.microsoft.com/office/drawing/2014/main" id="{B571A709-F799-6540-AB36-D103691AF3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0944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ortrai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00899" y="1785851"/>
            <a:ext cx="2520000" cy="3780000"/>
          </a:xfrm>
          <a:prstGeom prst="rect">
            <a:avLst/>
          </a:prstGeom>
        </p:spPr>
        <p:txBody>
          <a:bodyPr/>
          <a:lstStyle/>
          <a:p>
            <a:endParaRPr lang="id-ID"/>
          </a:p>
        </p:txBody>
      </p:sp>
      <p:sp>
        <p:nvSpPr>
          <p:cNvPr id="12" name="Picture Placeholder 11">
            <a:extLst>
              <a:ext uri="{FF2B5EF4-FFF2-40B4-BE49-F238E27FC236}">
                <a16:creationId xmlns:a16="http://schemas.microsoft.com/office/drawing/2014/main" id="{96ADC654-223A-4D00-BE02-70EA40CA51F6}"/>
              </a:ext>
            </a:extLst>
          </p:cNvPr>
          <p:cNvSpPr>
            <a:spLocks noGrp="1"/>
          </p:cNvSpPr>
          <p:nvPr>
            <p:ph type="pic" sz="quarter" idx="15"/>
          </p:nvPr>
        </p:nvSpPr>
        <p:spPr>
          <a:xfrm>
            <a:off x="3398313" y="1785851"/>
            <a:ext cx="2520000" cy="3780000"/>
          </a:xfrm>
          <a:prstGeom prst="rect">
            <a:avLst/>
          </a:prstGeom>
        </p:spPr>
        <p:txBody>
          <a:bodyPr/>
          <a:lstStyle/>
          <a:p>
            <a:endParaRPr lang="id-ID"/>
          </a:p>
        </p:txBody>
      </p:sp>
      <p:sp>
        <p:nvSpPr>
          <p:cNvPr id="13" name="Picture Placeholder 11">
            <a:extLst>
              <a:ext uri="{FF2B5EF4-FFF2-40B4-BE49-F238E27FC236}">
                <a16:creationId xmlns:a16="http://schemas.microsoft.com/office/drawing/2014/main" id="{B95F7005-6F08-46B7-BFA6-60D84DAD9995}"/>
              </a:ext>
            </a:extLst>
          </p:cNvPr>
          <p:cNvSpPr>
            <a:spLocks noGrp="1"/>
          </p:cNvSpPr>
          <p:nvPr>
            <p:ph type="pic" sz="quarter" idx="16"/>
          </p:nvPr>
        </p:nvSpPr>
        <p:spPr>
          <a:xfrm>
            <a:off x="6095727" y="1785851"/>
            <a:ext cx="2520000" cy="3780000"/>
          </a:xfrm>
          <a:prstGeom prst="rect">
            <a:avLst/>
          </a:prstGeom>
        </p:spPr>
        <p:txBody>
          <a:bodyPr/>
          <a:lstStyle/>
          <a:p>
            <a:endParaRPr lang="id-ID"/>
          </a:p>
        </p:txBody>
      </p:sp>
      <p:sp>
        <p:nvSpPr>
          <p:cNvPr id="14" name="Picture Placeholder 11">
            <a:extLst>
              <a:ext uri="{FF2B5EF4-FFF2-40B4-BE49-F238E27FC236}">
                <a16:creationId xmlns:a16="http://schemas.microsoft.com/office/drawing/2014/main" id="{4D823C65-70E5-4B30-81AB-42F2E48BAD4F}"/>
              </a:ext>
            </a:extLst>
          </p:cNvPr>
          <p:cNvSpPr>
            <a:spLocks noGrp="1"/>
          </p:cNvSpPr>
          <p:nvPr>
            <p:ph type="pic" sz="quarter" idx="17"/>
          </p:nvPr>
        </p:nvSpPr>
        <p:spPr>
          <a:xfrm>
            <a:off x="8793159" y="1785851"/>
            <a:ext cx="2520000" cy="3780000"/>
          </a:xfrm>
          <a:prstGeom prst="rect">
            <a:avLst/>
          </a:prstGeom>
        </p:spPr>
        <p:txBody>
          <a:bodyPr/>
          <a:lstStyle/>
          <a:p>
            <a:endParaRPr lang="id-ID"/>
          </a:p>
        </p:txBody>
      </p:sp>
      <p:sp>
        <p:nvSpPr>
          <p:cNvPr id="15" name="Title 1">
            <a:extLst>
              <a:ext uri="{FF2B5EF4-FFF2-40B4-BE49-F238E27FC236}">
                <a16:creationId xmlns:a16="http://schemas.microsoft.com/office/drawing/2014/main" id="{901584CA-9F9A-415F-9A69-45BC12F1449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6" name="Text Placeholder 9">
            <a:extLst>
              <a:ext uri="{FF2B5EF4-FFF2-40B4-BE49-F238E27FC236}">
                <a16:creationId xmlns:a16="http://schemas.microsoft.com/office/drawing/2014/main" id="{1AE9D6D3-08AE-4BDE-BCC2-7F7A06524A32}"/>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7" name="Picture 16">
            <a:extLst>
              <a:ext uri="{FF2B5EF4-FFF2-40B4-BE49-F238E27FC236}">
                <a16:creationId xmlns:a16="http://schemas.microsoft.com/office/drawing/2014/main" id="{8A346352-EC24-634E-A07B-8678EFB27CE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958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47"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nodePh="1">
                                  <p:stCondLst>
                                    <p:cond delay="0"/>
                                  </p:stCondLst>
                                  <p:endCondLst>
                                    <p:cond evt="begin" delay="0">
                                      <p:tn val="18"/>
                                    </p:cond>
                                  </p:endCondLst>
                                  <p:childTnLst>
                                    <p:set>
                                      <p:cBhvr>
                                        <p:cTn id="19" dur="1" fill="hold">
                                          <p:stCondLst>
                                            <p:cond delay="0"/>
                                          </p:stCondLst>
                                        </p:cTn>
                                        <p:tgtEl>
                                          <p:spTgt spid="12"/>
                                        </p:tgtEl>
                                        <p:attrNameLst>
                                          <p:attrName>style.visibility</p:attrName>
                                        </p:attrNameLst>
                                      </p:cBhvr>
                                      <p:to>
                                        <p:strVal val="visible"/>
                                      </p:to>
                                    </p:set>
                                    <p:animEffect transition="in" filter="fade">
                                      <p:cBhvr>
                                        <p:cTn id="20" dur="750"/>
                                        <p:tgtEl>
                                          <p:spTgt spid="12"/>
                                        </p:tgtEl>
                                      </p:cBhvr>
                                    </p:animEffect>
                                    <p:anim calcmode="lin" valueType="num">
                                      <p:cBhvr>
                                        <p:cTn id="21" dur="750" fill="hold"/>
                                        <p:tgtEl>
                                          <p:spTgt spid="12"/>
                                        </p:tgtEl>
                                        <p:attrNameLst>
                                          <p:attrName>ppt_x</p:attrName>
                                        </p:attrNameLst>
                                      </p:cBhvr>
                                      <p:tavLst>
                                        <p:tav tm="0">
                                          <p:val>
                                            <p:strVal val="#ppt_x"/>
                                          </p:val>
                                        </p:tav>
                                        <p:tav tm="100000">
                                          <p:val>
                                            <p:strVal val="#ppt_x"/>
                                          </p:val>
                                        </p:tav>
                                      </p:tavLst>
                                    </p:anim>
                                    <p:anim calcmode="lin" valueType="num">
                                      <p:cBhvr>
                                        <p:cTn id="22" dur="750" fill="hold"/>
                                        <p:tgtEl>
                                          <p:spTgt spid="12"/>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anim calcmode="lin" valueType="num">
                                      <p:cBhvr>
                                        <p:cTn id="26" dur="750" fill="hold"/>
                                        <p:tgtEl>
                                          <p:spTgt spid="13"/>
                                        </p:tgtEl>
                                        <p:attrNameLst>
                                          <p:attrName>ppt_x</p:attrName>
                                        </p:attrNameLst>
                                      </p:cBhvr>
                                      <p:tavLst>
                                        <p:tav tm="0">
                                          <p:val>
                                            <p:strVal val="#ppt_x"/>
                                          </p:val>
                                        </p:tav>
                                        <p:tav tm="100000">
                                          <p:val>
                                            <p:strVal val="#ppt_x"/>
                                          </p:val>
                                        </p:tav>
                                      </p:tavLst>
                                    </p:anim>
                                    <p:anim calcmode="lin" valueType="num">
                                      <p:cBhvr>
                                        <p:cTn id="27" dur="750" fill="hold"/>
                                        <p:tgtEl>
                                          <p:spTgt spid="1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nodePh="1">
                                  <p:stCondLst>
                                    <p:cond delay="0"/>
                                  </p:stCondLst>
                                  <p:endCondLst>
                                    <p:cond evt="begin" delay="0">
                                      <p:tn val="28"/>
                                    </p:cond>
                                  </p:endCondLst>
                                  <p:childTnLst>
                                    <p:set>
                                      <p:cBhvr>
                                        <p:cTn id="29" dur="1" fill="hold">
                                          <p:stCondLst>
                                            <p:cond delay="0"/>
                                          </p:stCondLst>
                                        </p:cTn>
                                        <p:tgtEl>
                                          <p:spTgt spid="14"/>
                                        </p:tgtEl>
                                        <p:attrNameLst>
                                          <p:attrName>style.visibility</p:attrName>
                                        </p:attrNameLst>
                                      </p:cBhvr>
                                      <p:to>
                                        <p:strVal val="visible"/>
                                      </p:to>
                                    </p:set>
                                    <p:animEffect transition="in" filter="fade">
                                      <p:cBhvr>
                                        <p:cTn id="30" dur="750"/>
                                        <p:tgtEl>
                                          <p:spTgt spid="14"/>
                                        </p:tgtEl>
                                      </p:cBhvr>
                                    </p:animEffect>
                                    <p:anim calcmode="lin" valueType="num">
                                      <p:cBhvr>
                                        <p:cTn id="31" dur="750" fill="hold"/>
                                        <p:tgtEl>
                                          <p:spTgt spid="14"/>
                                        </p:tgtEl>
                                        <p:attrNameLst>
                                          <p:attrName>ppt_x</p:attrName>
                                        </p:attrNameLst>
                                      </p:cBhvr>
                                      <p:tavLst>
                                        <p:tav tm="0">
                                          <p:val>
                                            <p:strVal val="#ppt_x"/>
                                          </p:val>
                                        </p:tav>
                                        <p:tav tm="100000">
                                          <p:val>
                                            <p:strVal val="#ppt_x"/>
                                          </p:val>
                                        </p:tav>
                                      </p:tavLst>
                                    </p:anim>
                                    <p:anim calcmode="lin" valueType="num">
                                      <p:cBhvr>
                                        <p:cTn id="32"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C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65410" y="1992301"/>
            <a:ext cx="4547370" cy="2730170"/>
          </a:xfrm>
          <a:prstGeom prst="rect">
            <a:avLst/>
          </a:prstGeom>
        </p:spPr>
        <p:txBody>
          <a:bodyPr/>
          <a:lstStyle/>
          <a:p>
            <a:endParaRPr lang="id-ID"/>
          </a:p>
        </p:txBody>
      </p:sp>
      <p:sp>
        <p:nvSpPr>
          <p:cNvPr id="12" name="Title 1">
            <a:extLst>
              <a:ext uri="{FF2B5EF4-FFF2-40B4-BE49-F238E27FC236}">
                <a16:creationId xmlns:a16="http://schemas.microsoft.com/office/drawing/2014/main" id="{CDF049B6-04C3-4385-97E7-0C9490C2F2F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3E44C51A-9A91-41EE-9C68-F5035AB14A66}"/>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306E97E-4841-244B-8C0F-AC84D5BB80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8044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8426549" y="1629886"/>
            <a:ext cx="3168000" cy="4248000"/>
          </a:xfrm>
          <a:prstGeom prst="rect">
            <a:avLst/>
          </a:prstGeom>
        </p:spPr>
        <p:txBody>
          <a:bodyPr/>
          <a:lstStyle/>
          <a:p>
            <a:endParaRPr lang="id-ID"/>
          </a:p>
        </p:txBody>
      </p:sp>
      <p:sp>
        <p:nvSpPr>
          <p:cNvPr id="12" name="Title 1">
            <a:extLst>
              <a:ext uri="{FF2B5EF4-FFF2-40B4-BE49-F238E27FC236}">
                <a16:creationId xmlns:a16="http://schemas.microsoft.com/office/drawing/2014/main" id="{01230088-3DCC-4EB2-AFF1-DA21BF1DFF0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F748112-F6C0-47FB-B576-1C132DE4BCB9}"/>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DA36BCC-1883-674C-BBD1-FF3C56ED864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653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2/27/2024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6">
            <a:extLst>
              <a:ext uri="{FF2B5EF4-FFF2-40B4-BE49-F238E27FC236}">
                <a16:creationId xmlns:a16="http://schemas.microsoft.com/office/drawing/2014/main" id="{49E94143-FE7E-4405-B3B0-6F6A3B33E647}"/>
              </a:ext>
            </a:extLst>
          </p:cNvPr>
          <p:cNvSpPr>
            <a:spLocks noGrp="1"/>
          </p:cNvSpPr>
          <p:nvPr>
            <p:ph type="pic" sz="quarter" idx="14"/>
          </p:nvPr>
        </p:nvSpPr>
        <p:spPr>
          <a:xfrm>
            <a:off x="695960" y="2039936"/>
            <a:ext cx="1260000" cy="1260000"/>
          </a:xfrm>
          <a:prstGeom prst="rect">
            <a:avLst/>
          </a:prstGeom>
        </p:spPr>
        <p:txBody>
          <a:bodyPr/>
          <a:lstStyle>
            <a:lvl1pPr>
              <a:defRPr sz="1200"/>
            </a:lvl1pPr>
          </a:lstStyle>
          <a:p>
            <a:endParaRPr lang="id-ID"/>
          </a:p>
        </p:txBody>
      </p:sp>
      <p:sp>
        <p:nvSpPr>
          <p:cNvPr id="13" name="Picture Placeholder 6">
            <a:extLst>
              <a:ext uri="{FF2B5EF4-FFF2-40B4-BE49-F238E27FC236}">
                <a16:creationId xmlns:a16="http://schemas.microsoft.com/office/drawing/2014/main" id="{7F39CC5B-CD77-41B3-A9F8-0BC5279C8B61}"/>
              </a:ext>
            </a:extLst>
          </p:cNvPr>
          <p:cNvSpPr>
            <a:spLocks noGrp="1"/>
          </p:cNvSpPr>
          <p:nvPr>
            <p:ph type="pic" sz="quarter" idx="15"/>
          </p:nvPr>
        </p:nvSpPr>
        <p:spPr>
          <a:xfrm>
            <a:off x="8402320" y="2039936"/>
            <a:ext cx="1260000" cy="1260000"/>
          </a:xfrm>
          <a:prstGeom prst="rect">
            <a:avLst/>
          </a:prstGeom>
        </p:spPr>
        <p:txBody>
          <a:bodyPr/>
          <a:lstStyle>
            <a:lvl1pPr>
              <a:defRPr sz="1200"/>
            </a:lvl1pPr>
          </a:lstStyle>
          <a:p>
            <a:endParaRPr lang="id-ID"/>
          </a:p>
        </p:txBody>
      </p:sp>
      <p:sp>
        <p:nvSpPr>
          <p:cNvPr id="14" name="Picture Placeholder 6">
            <a:extLst>
              <a:ext uri="{FF2B5EF4-FFF2-40B4-BE49-F238E27FC236}">
                <a16:creationId xmlns:a16="http://schemas.microsoft.com/office/drawing/2014/main" id="{A9DC35DC-2D52-4786-87F7-0622512D0AC8}"/>
              </a:ext>
            </a:extLst>
          </p:cNvPr>
          <p:cNvSpPr>
            <a:spLocks noGrp="1"/>
          </p:cNvSpPr>
          <p:nvPr>
            <p:ph type="pic" sz="quarter" idx="16"/>
          </p:nvPr>
        </p:nvSpPr>
        <p:spPr>
          <a:xfrm>
            <a:off x="4549140" y="2039936"/>
            <a:ext cx="1260000" cy="1260000"/>
          </a:xfrm>
          <a:prstGeom prst="rect">
            <a:avLst/>
          </a:prstGeom>
        </p:spPr>
        <p:txBody>
          <a:bodyPr/>
          <a:lstStyle>
            <a:lvl1pPr>
              <a:defRPr sz="1200"/>
            </a:lvl1pPr>
          </a:lstStyle>
          <a:p>
            <a:endParaRPr lang="id-ID"/>
          </a:p>
        </p:txBody>
      </p:sp>
      <p:sp>
        <p:nvSpPr>
          <p:cNvPr id="16" name="Title 1">
            <a:extLst>
              <a:ext uri="{FF2B5EF4-FFF2-40B4-BE49-F238E27FC236}">
                <a16:creationId xmlns:a16="http://schemas.microsoft.com/office/drawing/2014/main" id="{39524047-19EA-426B-9978-B7002DC7634A}"/>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D4356494-8784-4D7C-802E-FC8E96D4E25F}"/>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5" name="Picture 14">
            <a:extLst>
              <a:ext uri="{FF2B5EF4-FFF2-40B4-BE49-F238E27FC236}">
                <a16:creationId xmlns:a16="http://schemas.microsoft.com/office/drawing/2014/main" id="{860EC3C3-3F8A-5044-9BBC-3DACD06B996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137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16"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nodePh="1">
                                  <p:stCondLst>
                                    <p:cond delay="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53" presetClass="entr" presetSubtype="16"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187870D-C780-4128-ABA3-7BF0D5FF930E}"/>
              </a:ext>
            </a:extLst>
          </p:cNvPr>
          <p:cNvSpPr>
            <a:spLocks noGrp="1"/>
          </p:cNvSpPr>
          <p:nvPr>
            <p:ph type="pic" sz="quarter" idx="10"/>
          </p:nvPr>
        </p:nvSpPr>
        <p:spPr>
          <a:xfrm>
            <a:off x="144463" y="149225"/>
            <a:ext cx="11903075" cy="6559550"/>
          </a:xfrm>
        </p:spPr>
        <p:txBody>
          <a:bodyPr/>
          <a:lstStyle/>
          <a:p>
            <a:endParaRPr lang="en-ID"/>
          </a:p>
        </p:txBody>
      </p:sp>
      <p:pic>
        <p:nvPicPr>
          <p:cNvPr id="4" name="Picture 3">
            <a:extLst>
              <a:ext uri="{FF2B5EF4-FFF2-40B4-BE49-F238E27FC236}">
                <a16:creationId xmlns:a16="http://schemas.microsoft.com/office/drawing/2014/main" id="{5D9363C9-4316-3940-AD93-83F81B9AE7D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392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822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E05A6-6893-4CAA-8D5F-2957D0B1D971}" type="datetime1">
              <a:rPr lang="en-US" smtClean="0"/>
              <a:t>2/27/2024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pic>
        <p:nvPicPr>
          <p:cNvPr id="7" name="Picture 6">
            <a:extLst>
              <a:ext uri="{FF2B5EF4-FFF2-40B4-BE49-F238E27FC236}">
                <a16:creationId xmlns:a16="http://schemas.microsoft.com/office/drawing/2014/main" id="{D7AA3BEB-79BF-654F-8A73-71411B77825B}"/>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4" r:id="rId4"/>
    <p:sldLayoutId id="2147483663" r:id="rId5"/>
    <p:sldLayoutId id="2147483665" r:id="rId6"/>
    <p:sldLayoutId id="2147483666" r:id="rId7"/>
    <p:sldLayoutId id="2147483668" r:id="rId8"/>
    <p:sldLayoutId id="2147483661" r:id="rId9"/>
    <p:sldLayoutId id="2147483653" r:id="rId10"/>
    <p:sldLayoutId id="2147483669" r:id="rId11"/>
    <p:sldLayoutId id="2147483662" r:id="rId12"/>
    <p:sldLayoutId id="2147483655" r:id="rId13"/>
    <p:sldLayoutId id="2147483667" r:id="rId14"/>
    <p:sldLayoutId id="2147483656" r:id="rId15"/>
    <p:sldLayoutId id="2147483652" r:id="rId16"/>
    <p:sldLayoutId id="2147483657" r:id="rId17"/>
    <p:sldLayoutId id="2147483658" r:id="rId18"/>
    <p:sldLayoutId id="2147483659" r:id="rId19"/>
    <p:sldLayoutId id="2147483660" r:id="rId20"/>
    <p:sldLayoutId id="2147483654" r:id="rId21"/>
    <p:sldLayoutId id="214748365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37324" y="2127141"/>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3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F2D5-E7F5-43F4-B582-F684F11FEF6C}"/>
              </a:ext>
            </a:extLst>
          </p:cNvPr>
          <p:cNvSpPr>
            <a:spLocks noGrp="1"/>
          </p:cNvSpPr>
          <p:nvPr>
            <p:ph type="title"/>
          </p:nvPr>
        </p:nvSpPr>
        <p:spPr/>
        <p:txBody>
          <a:bodyPr/>
          <a:lstStyle/>
          <a:p>
            <a:r>
              <a:rPr lang="en-ID" dirty="0">
                <a:solidFill>
                  <a:schemeClr val="bg2"/>
                </a:solidFill>
              </a:rPr>
              <a:t>WELCOME MESSAGES</a:t>
            </a:r>
          </a:p>
        </p:txBody>
      </p:sp>
      <p:sp>
        <p:nvSpPr>
          <p:cNvPr id="9" name="Text Placeholder 8">
            <a:extLst>
              <a:ext uri="{FF2B5EF4-FFF2-40B4-BE49-F238E27FC236}">
                <a16:creationId xmlns:a16="http://schemas.microsoft.com/office/drawing/2014/main" id="{B340CDB0-71FE-4D60-AEC5-A749313CE33E}"/>
              </a:ext>
            </a:extLst>
          </p:cNvPr>
          <p:cNvSpPr>
            <a:spLocks noGrp="1"/>
          </p:cNvSpPr>
          <p:nvPr>
            <p:ph type="body" sz="quarter" idx="13"/>
          </p:nvPr>
        </p:nvSpPr>
        <p:spPr/>
        <p:txBody>
          <a:bodyPr/>
          <a:lstStyle/>
          <a:p>
            <a:r>
              <a:rPr lang="en-ID" dirty="0">
                <a:solidFill>
                  <a:schemeClr val="bg2"/>
                </a:solidFill>
              </a:rPr>
              <a:t>Insert your subtitle here</a:t>
            </a:r>
          </a:p>
        </p:txBody>
      </p:sp>
      <p:sp>
        <p:nvSpPr>
          <p:cNvPr id="12" name="Slide Number Placeholder 5">
            <a:extLst>
              <a:ext uri="{FF2B5EF4-FFF2-40B4-BE49-F238E27FC236}">
                <a16:creationId xmlns:a16="http://schemas.microsoft.com/office/drawing/2014/main" id="{F2E48144-ECD6-4B92-8D4A-F72473D4A3F4}"/>
              </a:ext>
            </a:extLst>
          </p:cNvPr>
          <p:cNvSpPr txBox="1">
            <a:spLocks/>
          </p:cNvSpPr>
          <p:nvPr/>
        </p:nvSpPr>
        <p:spPr>
          <a:xfrm>
            <a:off x="11313159" y="6456244"/>
            <a:ext cx="559979" cy="27495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13BF9-5145-4417-B95D-FA8627973885}" type="slidenum">
              <a:rPr lang="en-US" smtClean="0"/>
              <a:pPr/>
              <a:t>2</a:t>
            </a:fld>
            <a:endParaRPr lang="en-US"/>
          </a:p>
        </p:txBody>
      </p:sp>
      <p:sp>
        <p:nvSpPr>
          <p:cNvPr id="8" name="Rectangle 2"/>
          <p:cNvSpPr txBox="1">
            <a:spLocks noChangeArrowheads="1"/>
          </p:cNvSpPr>
          <p:nvPr/>
        </p:nvSpPr>
        <p:spPr>
          <a:xfrm>
            <a:off x="2589245" y="1271653"/>
            <a:ext cx="7935686" cy="2387600"/>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defRPr/>
            </a:pPr>
            <a:br>
              <a:rPr lang="en-US" altLang="en-US">
                <a:effectLst>
                  <a:outerShdw blurRad="38100" dist="38100" dir="2700000" algn="tl">
                    <a:srgbClr val="C0C0C0"/>
                  </a:outerShdw>
                </a:effectLst>
              </a:rPr>
            </a:br>
            <a:r>
              <a:rPr lang="en-US" altLang="en-US" sz="6000">
                <a:effectLst>
                  <a:outerShdw blurRad="38100" dist="38100" dir="2700000" algn="tl">
                    <a:srgbClr val="C0C0C0"/>
                  </a:outerShdw>
                </a:effectLst>
                <a:latin typeface="Times New Roman" panose="02020603050405020304" pitchFamily="18" charset="0"/>
                <a:cs typeface="Times New Roman" panose="02020603050405020304" pitchFamily="18" charset="0"/>
              </a:rPr>
              <a:t>Chương 1: </a:t>
            </a:r>
            <a:r>
              <a:rPr lang="en-US" sz="6000">
                <a:latin typeface="Times New Roman" panose="02020603050405020304" pitchFamily="18" charset="0"/>
                <a:cs typeface="Times New Roman" panose="02020603050405020304" pitchFamily="18" charset="0"/>
              </a:rPr>
              <a:t>Tổng </a:t>
            </a:r>
            <a:r>
              <a:rPr lang="en-US" sz="6000">
                <a:effectLst>
                  <a:outerShdw blurRad="38100" dist="38100" dir="2700000" algn="tl">
                    <a:srgbClr val="C0C0C0"/>
                  </a:outerShdw>
                </a:effectLst>
                <a:latin typeface="Times New Roman" panose="02020603050405020304" pitchFamily="18" charset="0"/>
                <a:cs typeface="Times New Roman" panose="02020603050405020304" pitchFamily="18" charset="0"/>
              </a:rPr>
              <a:t>quan về </a:t>
            </a:r>
          </a:p>
          <a:p>
            <a:pPr>
              <a:defRPr/>
            </a:pPr>
            <a:r>
              <a:rPr lang="en-US" sz="6000">
                <a:effectLst>
                  <a:outerShdw blurRad="38100" dist="38100" dir="2700000" algn="tl">
                    <a:srgbClr val="C0C0C0"/>
                  </a:outerShdw>
                </a:effectLst>
                <a:latin typeface="Times New Roman" panose="02020603050405020304" pitchFamily="18" charset="0"/>
                <a:cs typeface="Times New Roman" panose="02020603050405020304" pitchFamily="18" charset="0"/>
              </a:rPr>
              <a:t>        cơ sở dữ liệu (phần 1)</a:t>
            </a:r>
            <a:endParaRPr lang="en-US" altLang="en-US" sz="60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1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3</a:t>
            </a:fld>
            <a:endParaRPr lang="en-US"/>
          </a:p>
        </p:txBody>
      </p:sp>
      <p:sp>
        <p:nvSpPr>
          <p:cNvPr id="5" name="Rectangle 4"/>
          <p:cNvSpPr>
            <a:spLocks noGrp="1" noChangeArrowheads="1"/>
          </p:cNvSpPr>
          <p:nvPr>
            <p:ph type="title"/>
          </p:nvPr>
        </p:nvSpPr>
        <p:spPr>
          <a:xfrm>
            <a:off x="577040" y="214149"/>
            <a:ext cx="7886700" cy="544513"/>
          </a:xfrm>
        </p:spPr>
        <p:txBody>
          <a:bodyPr>
            <a:noAutofit/>
          </a:bodyPr>
          <a:lstStyle/>
          <a:p>
            <a:pPr eaLnBrk="1" hangingPunct="1"/>
            <a:r>
              <a:rPr lang="en-US" altLang="en-US">
                <a:latin typeface="Arial" panose="020B0604020202020204" pitchFamily="34" charset="0"/>
                <a:cs typeface="Arial" panose="020B0604020202020204" pitchFamily="34" charset="0"/>
              </a:rPr>
              <a:t>Nội dung</a:t>
            </a:r>
          </a:p>
        </p:txBody>
      </p:sp>
      <p:sp>
        <p:nvSpPr>
          <p:cNvPr id="7" name="Rectangle 5"/>
          <p:cNvSpPr>
            <a:spLocks noGrp="1" noChangeArrowheads="1"/>
          </p:cNvSpPr>
          <p:nvPr>
            <p:ph type="body" idx="4294967295"/>
          </p:nvPr>
        </p:nvSpPr>
        <p:spPr>
          <a:xfrm>
            <a:off x="257176" y="758662"/>
            <a:ext cx="10995543" cy="5567182"/>
          </a:xfrm>
          <a:prstGeom prst="rect">
            <a:avLst/>
          </a:prstGeom>
        </p:spPr>
        <p:txBody>
          <a:bodyPr>
            <a:noAutofit/>
          </a:bodyPr>
          <a:lstStyle/>
          <a:p>
            <a:pPr marL="0" indent="0">
              <a:lnSpc>
                <a:spcPct val="110000"/>
              </a:lnSpc>
              <a:buNone/>
              <a:defRPr/>
            </a:pPr>
            <a:r>
              <a:rPr lang="en-US" altLang="en-US"/>
              <a:t>1- Dữ liệu vs thông tin</a:t>
            </a:r>
          </a:p>
          <a:p>
            <a:pPr marL="0" indent="0">
              <a:lnSpc>
                <a:spcPct val="110000"/>
              </a:lnSpc>
              <a:buNone/>
              <a:defRPr/>
            </a:pPr>
            <a:r>
              <a:rPr lang="en-US" altLang="en-US"/>
              <a:t>2- Cơ sở dữ liệu </a:t>
            </a:r>
          </a:p>
          <a:p>
            <a:pPr marL="0" lvl="1" indent="0">
              <a:lnSpc>
                <a:spcPct val="110000"/>
              </a:lnSpc>
              <a:spcBef>
                <a:spcPts val="750"/>
              </a:spcBef>
              <a:buNone/>
              <a:defRPr/>
            </a:pPr>
            <a:r>
              <a:rPr lang="en-US" altLang="en-US" sz="2800"/>
              <a:t>3- Hệ quản trị cơ sở dữ liệu  </a:t>
            </a:r>
          </a:p>
          <a:p>
            <a:pPr marL="0" lvl="1" indent="0">
              <a:lnSpc>
                <a:spcPct val="110000"/>
              </a:lnSpc>
              <a:spcBef>
                <a:spcPts val="750"/>
              </a:spcBef>
              <a:buNone/>
              <a:defRPr/>
            </a:pPr>
            <a:r>
              <a:rPr lang="en-US" altLang="en-US" sz="2800"/>
              <a:t>4- Hệ cơ sở dữ liệu (CSDL)</a:t>
            </a:r>
          </a:p>
          <a:p>
            <a:pPr marL="0" lvl="1" indent="0">
              <a:lnSpc>
                <a:spcPct val="110000"/>
              </a:lnSpc>
              <a:spcBef>
                <a:spcPts val="750"/>
              </a:spcBef>
              <a:buNone/>
              <a:defRPr/>
            </a:pPr>
            <a:r>
              <a:rPr lang="en-US" altLang="en-US" sz="2800"/>
              <a:t>5- Siêu dữ liệu</a:t>
            </a:r>
          </a:p>
          <a:p>
            <a:pPr marL="0" lvl="1" indent="0">
              <a:lnSpc>
                <a:spcPct val="110000"/>
              </a:lnSpc>
              <a:spcBef>
                <a:spcPts val="750"/>
              </a:spcBef>
              <a:buNone/>
              <a:defRPr/>
            </a:pPr>
            <a:r>
              <a:rPr lang="en-US" altLang="en-US" sz="2800"/>
              <a:t>6- Các loại đối tượng sử dụng CSDL</a:t>
            </a:r>
          </a:p>
          <a:p>
            <a:pPr marL="0" lvl="1" indent="0">
              <a:lnSpc>
                <a:spcPct val="110000"/>
              </a:lnSpc>
              <a:spcBef>
                <a:spcPts val="750"/>
              </a:spcBef>
              <a:buNone/>
              <a:defRPr/>
            </a:pPr>
            <a:endParaRPr lang="en-US" altLang="en-US" sz="2800" dirty="0"/>
          </a:p>
        </p:txBody>
      </p:sp>
    </p:spTree>
    <p:extLst>
      <p:ext uri="{BB962C8B-B14F-4D97-AF65-F5344CB8AC3E}">
        <p14:creationId xmlns:p14="http://schemas.microsoft.com/office/powerpoint/2010/main" val="87641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4</a:t>
            </a:fld>
            <a:endParaRPr lang="en-US"/>
          </a:p>
        </p:txBody>
      </p:sp>
      <p:sp>
        <p:nvSpPr>
          <p:cNvPr id="7" name="Rectangle 5"/>
          <p:cNvSpPr>
            <a:spLocks noGrp="1" noChangeArrowheads="1"/>
          </p:cNvSpPr>
          <p:nvPr>
            <p:ph type="body" idx="4294967295"/>
          </p:nvPr>
        </p:nvSpPr>
        <p:spPr>
          <a:xfrm>
            <a:off x="333861" y="746449"/>
            <a:ext cx="10480319" cy="5597978"/>
          </a:xfrm>
          <a:prstGeom prst="rect">
            <a:avLst/>
          </a:prstGeom>
        </p:spPr>
        <p:txBody>
          <a:bodyPr>
            <a:normAutofit/>
          </a:bodyPr>
          <a:lstStyle/>
          <a:p>
            <a:pPr marL="457200" indent="-457200" eaLnBrk="1" hangingPunct="1">
              <a:buFont typeface="+mj-lt"/>
              <a:buAutoNum type="arabicPeriod"/>
              <a:defRPr/>
            </a:pPr>
            <a:r>
              <a:rPr lang="en-US" altLang="en-US" b="1"/>
              <a:t>Dữ liệu (Data) vs thông tin (information):</a:t>
            </a:r>
            <a:endParaRPr lang="en-US" altLang="en-US"/>
          </a:p>
          <a:p>
            <a:pPr marL="0" indent="0">
              <a:buNone/>
              <a:defRPr/>
            </a:pPr>
            <a:r>
              <a:rPr lang="en-US" altLang="en-US" b="1"/>
              <a:t>- Dữ liệu: </a:t>
            </a:r>
            <a:r>
              <a:rPr lang="en-US" altLang="en-US"/>
              <a:t>Là </a:t>
            </a:r>
            <a:r>
              <a:rPr lang="en-US" altLang="en-US">
                <a:highlight>
                  <a:srgbClr val="FFFF00"/>
                </a:highlight>
              </a:rPr>
              <a:t>dữ kiện </a:t>
            </a:r>
            <a:r>
              <a:rPr lang="en-US" altLang="en-US"/>
              <a:t>có thể lưu trữ được và có </a:t>
            </a:r>
            <a:r>
              <a:rPr lang="en-US" altLang="en-US">
                <a:highlight>
                  <a:srgbClr val="FFFF00"/>
                </a:highlight>
              </a:rPr>
              <a:t>một nghĩa ngầm định </a:t>
            </a:r>
            <a:r>
              <a:rPr lang="en-US" altLang="en-US"/>
              <a:t>nào đó</a:t>
            </a:r>
          </a:p>
          <a:p>
            <a:pPr marL="342900" lvl="1" indent="0" eaLnBrk="1" hangingPunct="1">
              <a:buFont typeface="Arial" panose="020B0604020202020204" pitchFamily="34" charset="0"/>
              <a:buNone/>
              <a:defRPr/>
            </a:pPr>
            <a:r>
              <a:rPr lang="en-US" altLang="en-US" b="1">
                <a:latin typeface="Arial" panose="020B0604020202020204" pitchFamily="34" charset="0"/>
                <a:cs typeface="Arial" panose="020B0604020202020204" pitchFamily="34" charset="0"/>
              </a:rPr>
              <a:t>Vd.</a:t>
            </a:r>
            <a:r>
              <a:rPr lang="en-US" altLang="en-US">
                <a:latin typeface="Arial" panose="020B0604020202020204" pitchFamily="34" charset="0"/>
                <a:cs typeface="Arial" panose="020B0604020202020204" pitchFamily="34" charset="0"/>
              </a:rPr>
              <a:t> ‘</a:t>
            </a:r>
            <a:r>
              <a:rPr lang="en-US" altLang="en-US" i="1">
                <a:latin typeface="Arial" panose="020B0604020202020204" pitchFamily="34" charset="0"/>
                <a:cs typeface="Arial" panose="020B0604020202020204" pitchFamily="34" charset="0"/>
              </a:rPr>
              <a:t>Trương Trọng</a:t>
            </a:r>
            <a:r>
              <a:rPr lang="en-US" altLang="en-US">
                <a:latin typeface="Arial" panose="020B0604020202020204" pitchFamily="34" charset="0"/>
                <a:cs typeface="Arial" panose="020B0604020202020204" pitchFamily="34" charset="0"/>
              </a:rPr>
              <a:t>’, </a:t>
            </a:r>
            <a:r>
              <a:rPr lang="en-US" altLang="en-US" i="1">
                <a:latin typeface="Arial" panose="020B0604020202020204" pitchFamily="34" charset="0"/>
                <a:cs typeface="Arial" panose="020B0604020202020204" pitchFamily="34" charset="0"/>
              </a:rPr>
              <a:t>8</a:t>
            </a:r>
            <a:r>
              <a:rPr lang="en-US" altLang="en-US">
                <a:latin typeface="Arial" panose="020B0604020202020204" pitchFamily="34" charset="0"/>
                <a:cs typeface="Arial" panose="020B0604020202020204" pitchFamily="34" charset="0"/>
              </a:rPr>
              <a:t>, ‘</a:t>
            </a:r>
            <a:r>
              <a:rPr lang="en-US" altLang="en-US" i="1">
                <a:latin typeface="Arial" panose="020B0604020202020204" pitchFamily="34" charset="0"/>
                <a:cs typeface="Arial" panose="020B0604020202020204" pitchFamily="34" charset="0"/>
              </a:rPr>
              <a:t>CSDL</a:t>
            </a:r>
            <a:r>
              <a:rPr lang="en-US" altLang="en-US">
                <a:latin typeface="Arial" panose="020B0604020202020204" pitchFamily="34" charset="0"/>
                <a:cs typeface="Arial" panose="020B0604020202020204" pitchFamily="34" charset="0"/>
              </a:rPr>
              <a:t>’ là các dữ liệu</a:t>
            </a:r>
          </a:p>
          <a:p>
            <a:pPr marL="342900" lvl="1" indent="0" eaLnBrk="1" hangingPunct="1">
              <a:buFont typeface="Arial" panose="020B0604020202020204" pitchFamily="34" charset="0"/>
              <a:buNone/>
              <a:defRPr/>
            </a:pPr>
            <a:endParaRPr lang="en-US" altLang="en-US">
              <a:latin typeface="Arial" panose="020B0604020202020204" pitchFamily="34" charset="0"/>
              <a:cs typeface="Arial" panose="020B0604020202020204" pitchFamily="34" charset="0"/>
            </a:endParaRPr>
          </a:p>
          <a:p>
            <a:pPr marL="0" lvl="1" indent="0">
              <a:spcBef>
                <a:spcPts val="1000"/>
              </a:spcBef>
              <a:buNone/>
              <a:defRPr/>
            </a:pPr>
            <a:r>
              <a:rPr lang="en-US" altLang="en-US" b="1"/>
              <a:t>- </a:t>
            </a:r>
            <a:r>
              <a:rPr lang="en-US" altLang="en-US" sz="2800" b="1"/>
              <a:t>Thông tin: </a:t>
            </a:r>
            <a:r>
              <a:rPr lang="en-US" altLang="en-US" sz="2800"/>
              <a:t>là </a:t>
            </a:r>
            <a:r>
              <a:rPr lang="en-US" altLang="en-US" sz="2800">
                <a:highlight>
                  <a:srgbClr val="FFFF00"/>
                </a:highlight>
              </a:rPr>
              <a:t>tập các dữ liệu </a:t>
            </a:r>
            <a:r>
              <a:rPr lang="en-US" altLang="en-US" sz="2800"/>
              <a:t>được tổ chức (xử lý dữ liệu) để nó mang lại một ý nghĩa nào đó trong một ngữ cảnh cụ thể.</a:t>
            </a:r>
          </a:p>
          <a:p>
            <a:pPr marL="0" lvl="1" indent="0">
              <a:spcBef>
                <a:spcPts val="1000"/>
              </a:spcBef>
              <a:buNone/>
              <a:defRPr/>
            </a:pPr>
            <a:r>
              <a:rPr lang="en-US" altLang="en-US"/>
              <a:t>   Vd. Tập dữ liệu {‘</a:t>
            </a:r>
            <a:r>
              <a:rPr lang="en-US" altLang="en-US" i="1"/>
              <a:t>Trương Trọng</a:t>
            </a:r>
            <a:r>
              <a:rPr lang="en-US" altLang="en-US"/>
              <a:t>’, </a:t>
            </a:r>
            <a:r>
              <a:rPr lang="en-US" altLang="en-US" i="1"/>
              <a:t>8</a:t>
            </a:r>
            <a:r>
              <a:rPr lang="en-US" altLang="en-US"/>
              <a:t>, ‘</a:t>
            </a:r>
            <a:r>
              <a:rPr lang="en-US" altLang="en-US" i="1"/>
              <a:t>CSDL</a:t>
            </a:r>
            <a:r>
              <a:rPr lang="en-US" altLang="en-US"/>
              <a:t>’ } được tổ chức lại thành thông tin trong ngữ cảnh học tập ở một trường đại học như sau: </a:t>
            </a:r>
            <a:r>
              <a:rPr lang="en-US" altLang="en-US" i="1"/>
              <a:t>Sinh viên Trương Trọng thi môn CSDL đạt điểm 8</a:t>
            </a:r>
            <a:r>
              <a:rPr lang="en-US" altLang="en-US"/>
              <a:t>.</a:t>
            </a:r>
          </a:p>
          <a:p>
            <a:pPr marL="342900" lvl="1" indent="0" eaLnBrk="1" hangingPunct="1">
              <a:buFont typeface="Arial" panose="020B0604020202020204" pitchFamily="34" charset="0"/>
              <a:buNone/>
              <a:defRPr/>
            </a:pPr>
            <a:endParaRPr lang="en-US" altLang="en-US" sz="2100"/>
          </a:p>
        </p:txBody>
      </p:sp>
    </p:spTree>
    <p:extLst>
      <p:ext uri="{BB962C8B-B14F-4D97-AF65-F5344CB8AC3E}">
        <p14:creationId xmlns:p14="http://schemas.microsoft.com/office/powerpoint/2010/main" val="235394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5</a:t>
            </a:fld>
            <a:endParaRPr lang="en-US"/>
          </a:p>
        </p:txBody>
      </p:sp>
      <p:sp>
        <p:nvSpPr>
          <p:cNvPr id="7" name="Rectangle 5"/>
          <p:cNvSpPr>
            <a:spLocks noGrp="1" noChangeArrowheads="1"/>
          </p:cNvSpPr>
          <p:nvPr>
            <p:ph type="body" idx="4294967295"/>
          </p:nvPr>
        </p:nvSpPr>
        <p:spPr>
          <a:xfrm>
            <a:off x="333861" y="345233"/>
            <a:ext cx="10480319" cy="5999194"/>
          </a:xfrm>
          <a:prstGeom prst="rect">
            <a:avLst/>
          </a:prstGeom>
        </p:spPr>
        <p:txBody>
          <a:bodyPr>
            <a:normAutofit/>
          </a:bodyPr>
          <a:lstStyle/>
          <a:p>
            <a:pPr marL="457200" indent="-457200" eaLnBrk="1" hangingPunct="1">
              <a:buFont typeface="+mj-lt"/>
              <a:buAutoNum type="arabicPeriod" startAt="2"/>
              <a:defRPr/>
            </a:pPr>
            <a:r>
              <a:rPr lang="en-US" altLang="en-US" b="1"/>
              <a:t>Cơ sở dữ liệu (CSDL - Database): </a:t>
            </a:r>
            <a:r>
              <a:rPr lang="en-US" altLang="en-US"/>
              <a:t>Một </a:t>
            </a:r>
            <a:r>
              <a:rPr lang="en-US" altLang="en-US">
                <a:highlight>
                  <a:srgbClr val="FFFF00"/>
                </a:highlight>
              </a:rPr>
              <a:t>tập hợp các dữ liệu </a:t>
            </a:r>
            <a:r>
              <a:rPr lang="en-US" altLang="en-US"/>
              <a:t>có liên quan với nhau trong một </a:t>
            </a:r>
            <a:r>
              <a:rPr lang="en-US" altLang="en-US">
                <a:highlight>
                  <a:srgbClr val="FFFF00"/>
                </a:highlight>
              </a:rPr>
              <a:t>lĩnh vực cụ thể</a:t>
            </a:r>
            <a:r>
              <a:rPr lang="en-US" altLang="en-US"/>
              <a:t>.</a:t>
            </a:r>
            <a:endParaRPr lang="en-US" altLang="en-US" b="1"/>
          </a:p>
          <a:p>
            <a:pPr marL="342900" lvl="1" indent="0" eaLnBrk="1" hangingPunct="1">
              <a:buFont typeface="Arial" panose="020B0604020202020204" pitchFamily="34" charset="0"/>
              <a:buNone/>
              <a:defRPr/>
            </a:pPr>
            <a:r>
              <a:rPr lang="en-US" altLang="en-US" sz="2600" b="1"/>
              <a:t>Vd.</a:t>
            </a:r>
            <a:r>
              <a:rPr lang="en-US" altLang="en-US" sz="2600"/>
              <a:t> Một phần CSDL trong một ứng dụng quản lý SV của một trường đại học bao gồm các dữ liệu liên quan tới SV, các môn học và điểm thi, v.v…</a:t>
            </a:r>
          </a:p>
          <a:p>
            <a:pPr marL="342900" lvl="1" indent="0" eaLnBrk="1" hangingPunct="1">
              <a:buFont typeface="Arial" panose="020B0604020202020204" pitchFamily="34" charset="0"/>
              <a:buNone/>
              <a:defRPr/>
            </a:pPr>
            <a:r>
              <a:rPr lang="en-US" altLang="en-US" sz="2600"/>
              <a:t>SINHVIEN			         MONHOC        		KQTHI</a:t>
            </a:r>
          </a:p>
          <a:p>
            <a:pPr marL="342900" lvl="1" indent="0" eaLnBrk="1" hangingPunct="1">
              <a:buFont typeface="Arial" panose="020B0604020202020204" pitchFamily="34" charset="0"/>
              <a:buNone/>
              <a:defRPr/>
            </a:pPr>
            <a:endParaRPr lang="en-US" altLang="en-US" sz="2100">
              <a:latin typeface="Arial" panose="020B0604020202020204" pitchFamily="34" charset="0"/>
              <a:cs typeface="Arial" panose="020B0604020202020204" pitchFamily="34" charset="0"/>
            </a:endParaRPr>
          </a:p>
          <a:p>
            <a:pPr marL="342900" lvl="1" indent="0" eaLnBrk="1" hangingPunct="1">
              <a:buFont typeface="Arial" panose="020B0604020202020204" pitchFamily="34" charset="0"/>
              <a:buNone/>
              <a:defRPr/>
            </a:pPr>
            <a:endParaRPr lang="en-US" altLang="en-US" sz="2100"/>
          </a:p>
          <a:p>
            <a:pPr marL="342900" lvl="1" indent="0" eaLnBrk="1" hangingPunct="1">
              <a:buFont typeface="Arial" panose="020B0604020202020204" pitchFamily="34" charset="0"/>
              <a:buNone/>
              <a:defRPr/>
            </a:pPr>
            <a:endParaRPr lang="en-US" altLang="en-US" sz="2100">
              <a:latin typeface="Arial" panose="020B0604020202020204" pitchFamily="34" charset="0"/>
              <a:cs typeface="Arial" panose="020B0604020202020204" pitchFamily="34" charset="0"/>
            </a:endParaRPr>
          </a:p>
          <a:p>
            <a:pPr marL="342900" lvl="1" indent="0" eaLnBrk="1" hangingPunct="1">
              <a:buFont typeface="Arial" panose="020B0604020202020204" pitchFamily="34" charset="0"/>
              <a:buNone/>
              <a:defRPr/>
            </a:pPr>
            <a:endParaRPr lang="en-US" altLang="en-US" sz="2100"/>
          </a:p>
          <a:p>
            <a:pPr marL="171450" lvl="1" eaLnBrk="1" hangingPunct="1">
              <a:spcBef>
                <a:spcPts val="750"/>
              </a:spcBef>
              <a:defRPr/>
            </a:pPr>
            <a:endParaRPr lang="en-US" altLang="en-US" sz="2400" b="1">
              <a:latin typeface="Arial" panose="020B0604020202020204" pitchFamily="34" charset="0"/>
              <a:cs typeface="Arial" panose="020B0604020202020204" pitchFamily="34" charset="0"/>
            </a:endParaRPr>
          </a:p>
          <a:p>
            <a:pPr marL="457200" lvl="1" indent="-457200">
              <a:spcBef>
                <a:spcPts val="1000"/>
              </a:spcBef>
              <a:buFont typeface="+mj-lt"/>
              <a:buAutoNum type="arabicPeriod" startAt="3"/>
              <a:defRPr/>
            </a:pPr>
            <a:r>
              <a:rPr lang="en-US" altLang="en-US" sz="2600" b="1"/>
              <a:t>Hệ quản trị CSDL (Database Management System-DBMS): </a:t>
            </a:r>
            <a:r>
              <a:rPr lang="en-US" altLang="en-US" sz="2600"/>
              <a:t>M</a:t>
            </a:r>
            <a:r>
              <a:rPr lang="vi-VN" altLang="en-US" sz="2600"/>
              <a:t>ột gói / hệ thống phần mềm </a:t>
            </a:r>
            <a:r>
              <a:rPr lang="en-US" altLang="en-US" sz="2600"/>
              <a:t>giúp </a:t>
            </a:r>
            <a:r>
              <a:rPr lang="vi-VN" altLang="en-US" sz="2600"/>
              <a:t>cho việc tạo và duy trì cơ sở dữ liệu </a:t>
            </a:r>
            <a:r>
              <a:rPr lang="en-US" altLang="en-US" sz="2600"/>
              <a:t>trên </a:t>
            </a:r>
            <a:r>
              <a:rPr lang="vi-VN" altLang="en-US" sz="2600"/>
              <a:t>máy tính</a:t>
            </a:r>
            <a:r>
              <a:rPr lang="en-US" altLang="en-US" sz="2600"/>
              <a:t> một cách thuận lợi.</a:t>
            </a:r>
          </a:p>
          <a:p>
            <a:pPr marL="0" lvl="1" indent="0">
              <a:spcBef>
                <a:spcPts val="1000"/>
              </a:spcBef>
              <a:buNone/>
              <a:defRPr/>
            </a:pPr>
            <a:r>
              <a:rPr lang="en-US" altLang="en-US" sz="2600" b="1"/>
              <a:t>  </a:t>
            </a:r>
            <a:r>
              <a:rPr lang="en-US" altLang="en-US" sz="2600"/>
              <a:t>Các Hệ QT CSDL: SQL-Server, DB2, Paradox, Informix, Oracle, …</a:t>
            </a:r>
          </a:p>
          <a:p>
            <a:pPr marL="342900" lvl="1" indent="0" eaLnBrk="1" hangingPunct="1">
              <a:buFont typeface="Arial" panose="020B0604020202020204" pitchFamily="34" charset="0"/>
              <a:buNone/>
              <a:defRPr/>
            </a:pPr>
            <a:endParaRPr lang="en-US" altLang="en-US" sz="21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76789964"/>
              </p:ext>
            </p:extLst>
          </p:nvPr>
        </p:nvGraphicFramePr>
        <p:xfrm>
          <a:off x="279578" y="2701634"/>
          <a:ext cx="4984646" cy="1483360"/>
        </p:xfrm>
        <a:graphic>
          <a:graphicData uri="http://schemas.openxmlformats.org/drawingml/2006/table">
            <a:tbl>
              <a:tblPr firstRow="1" bandRow="1">
                <a:tableStyleId>{5C22544A-7EE6-4342-B048-85BDC9FD1C3A}</a:tableStyleId>
              </a:tblPr>
              <a:tblGrid>
                <a:gridCol w="920482">
                  <a:extLst>
                    <a:ext uri="{9D8B030D-6E8A-4147-A177-3AD203B41FA5}">
                      <a16:colId xmlns:a16="http://schemas.microsoft.com/office/drawing/2014/main" val="2596375594"/>
                    </a:ext>
                  </a:extLst>
                </a:gridCol>
                <a:gridCol w="1647478">
                  <a:extLst>
                    <a:ext uri="{9D8B030D-6E8A-4147-A177-3AD203B41FA5}">
                      <a16:colId xmlns:a16="http://schemas.microsoft.com/office/drawing/2014/main" val="2580232896"/>
                    </a:ext>
                  </a:extLst>
                </a:gridCol>
                <a:gridCol w="1380930">
                  <a:extLst>
                    <a:ext uri="{9D8B030D-6E8A-4147-A177-3AD203B41FA5}">
                      <a16:colId xmlns:a16="http://schemas.microsoft.com/office/drawing/2014/main" val="3945943437"/>
                    </a:ext>
                  </a:extLst>
                </a:gridCol>
                <a:gridCol w="1035756">
                  <a:extLst>
                    <a:ext uri="{9D8B030D-6E8A-4147-A177-3AD203B41FA5}">
                      <a16:colId xmlns:a16="http://schemas.microsoft.com/office/drawing/2014/main" val="85924162"/>
                    </a:ext>
                  </a:extLst>
                </a:gridCol>
              </a:tblGrid>
              <a:tr h="370840">
                <a:tc>
                  <a:txBody>
                    <a:bodyPr/>
                    <a:lstStyle/>
                    <a:p>
                      <a:r>
                        <a:rPr lang="en-US" u="none"/>
                        <a:t>MaSV</a:t>
                      </a:r>
                    </a:p>
                  </a:txBody>
                  <a:tcPr/>
                </a:tc>
                <a:tc>
                  <a:txBody>
                    <a:bodyPr/>
                    <a:lstStyle/>
                    <a:p>
                      <a:r>
                        <a:rPr lang="en-US"/>
                        <a:t>HoTen</a:t>
                      </a:r>
                    </a:p>
                  </a:txBody>
                  <a:tcPr/>
                </a:tc>
                <a:tc>
                  <a:txBody>
                    <a:bodyPr/>
                    <a:lstStyle/>
                    <a:p>
                      <a:r>
                        <a:rPr lang="en-US"/>
                        <a:t>Ngay</a:t>
                      </a:r>
                      <a:r>
                        <a:rPr lang="en-US" baseline="0"/>
                        <a:t>Sinh</a:t>
                      </a:r>
                      <a:endParaRPr lang="en-US"/>
                    </a:p>
                  </a:txBody>
                  <a:tcPr/>
                </a:tc>
                <a:tc>
                  <a:txBody>
                    <a:bodyPr/>
                    <a:lstStyle/>
                    <a:p>
                      <a:r>
                        <a:rPr lang="en-US"/>
                        <a:t>Đia</a:t>
                      </a:r>
                      <a:r>
                        <a:rPr lang="en-US" baseline="0"/>
                        <a:t>chi</a:t>
                      </a:r>
                      <a:endParaRPr lang="en-US"/>
                    </a:p>
                  </a:txBody>
                  <a:tcPr/>
                </a:tc>
                <a:extLst>
                  <a:ext uri="{0D108BD9-81ED-4DB2-BD59-A6C34878D82A}">
                    <a16:rowId xmlns:a16="http://schemas.microsoft.com/office/drawing/2014/main" val="2998308566"/>
                  </a:ext>
                </a:extLst>
              </a:tr>
              <a:tr h="370840">
                <a:tc>
                  <a:txBody>
                    <a:bodyPr/>
                    <a:lstStyle/>
                    <a:p>
                      <a:r>
                        <a:rPr lang="en-US"/>
                        <a:t>14110</a:t>
                      </a:r>
                    </a:p>
                  </a:txBody>
                  <a:tcPr/>
                </a:tc>
                <a:tc>
                  <a:txBody>
                    <a:bodyPr/>
                    <a:lstStyle/>
                    <a:p>
                      <a:r>
                        <a:rPr lang="vi-VN"/>
                        <a:t>Trương Trọng</a:t>
                      </a:r>
                      <a:endParaRPr lang="en-US"/>
                    </a:p>
                  </a:txBody>
                  <a:tcPr/>
                </a:tc>
                <a:tc>
                  <a:txBody>
                    <a:bodyPr/>
                    <a:lstStyle/>
                    <a:p>
                      <a:r>
                        <a:rPr lang="en-US"/>
                        <a:t>24/04/01</a:t>
                      </a:r>
                    </a:p>
                  </a:txBody>
                  <a:tcPr/>
                </a:tc>
                <a:tc>
                  <a:txBody>
                    <a:bodyPr/>
                    <a:lstStyle/>
                    <a:p>
                      <a:r>
                        <a:rPr lang="en-US"/>
                        <a:t>2 VVN</a:t>
                      </a:r>
                    </a:p>
                  </a:txBody>
                  <a:tcPr/>
                </a:tc>
                <a:extLst>
                  <a:ext uri="{0D108BD9-81ED-4DB2-BD59-A6C34878D82A}">
                    <a16:rowId xmlns:a16="http://schemas.microsoft.com/office/drawing/2014/main" val="1127150634"/>
                  </a:ext>
                </a:extLst>
              </a:tr>
              <a:tr h="370840">
                <a:tc>
                  <a:txBody>
                    <a:bodyPr/>
                    <a:lstStyle/>
                    <a:p>
                      <a:r>
                        <a:rPr lang="en-US"/>
                        <a:t>14111</a:t>
                      </a:r>
                    </a:p>
                  </a:txBody>
                  <a:tcPr/>
                </a:tc>
                <a:tc>
                  <a:txBody>
                    <a:bodyPr/>
                    <a:lstStyle/>
                    <a:p>
                      <a:r>
                        <a:rPr lang="en-US"/>
                        <a:t>Nguyễn Duy</a:t>
                      </a:r>
                    </a:p>
                  </a:txBody>
                  <a:tcPr/>
                </a:tc>
                <a:tc>
                  <a:txBody>
                    <a:bodyPr/>
                    <a:lstStyle/>
                    <a:p>
                      <a:r>
                        <a:rPr lang="en-US"/>
                        <a:t>18/05/01</a:t>
                      </a:r>
                    </a:p>
                  </a:txBody>
                  <a:tcPr/>
                </a:tc>
                <a:tc>
                  <a:txBody>
                    <a:bodyPr/>
                    <a:lstStyle/>
                    <a:p>
                      <a:r>
                        <a:rPr lang="en-US"/>
                        <a:t>3 NDT</a:t>
                      </a:r>
                    </a:p>
                  </a:txBody>
                  <a:tcPr/>
                </a:tc>
                <a:extLst>
                  <a:ext uri="{0D108BD9-81ED-4DB2-BD59-A6C34878D82A}">
                    <a16:rowId xmlns:a16="http://schemas.microsoft.com/office/drawing/2014/main" val="693830249"/>
                  </a:ext>
                </a:extLst>
              </a:tr>
              <a:tr h="370840">
                <a:tc>
                  <a:txBody>
                    <a:bodyPr/>
                    <a:lstStyle/>
                    <a:p>
                      <a:r>
                        <a:rPr lang="en-US"/>
                        <a:t>. .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99283707"/>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21736476"/>
              </p:ext>
            </p:extLst>
          </p:nvPr>
        </p:nvGraphicFramePr>
        <p:xfrm>
          <a:off x="5345648" y="2701634"/>
          <a:ext cx="3144385" cy="1483360"/>
        </p:xfrm>
        <a:graphic>
          <a:graphicData uri="http://schemas.openxmlformats.org/drawingml/2006/table">
            <a:tbl>
              <a:tblPr firstRow="1" bandRow="1">
                <a:tableStyleId>{5C22544A-7EE6-4342-B048-85BDC9FD1C3A}</a:tableStyleId>
              </a:tblPr>
              <a:tblGrid>
                <a:gridCol w="1026336">
                  <a:extLst>
                    <a:ext uri="{9D8B030D-6E8A-4147-A177-3AD203B41FA5}">
                      <a16:colId xmlns:a16="http://schemas.microsoft.com/office/drawing/2014/main" val="1856028819"/>
                    </a:ext>
                  </a:extLst>
                </a:gridCol>
                <a:gridCol w="1073021">
                  <a:extLst>
                    <a:ext uri="{9D8B030D-6E8A-4147-A177-3AD203B41FA5}">
                      <a16:colId xmlns:a16="http://schemas.microsoft.com/office/drawing/2014/main" val="1857725832"/>
                    </a:ext>
                  </a:extLst>
                </a:gridCol>
                <a:gridCol w="1045028">
                  <a:extLst>
                    <a:ext uri="{9D8B030D-6E8A-4147-A177-3AD203B41FA5}">
                      <a16:colId xmlns:a16="http://schemas.microsoft.com/office/drawing/2014/main" val="856297630"/>
                    </a:ext>
                  </a:extLst>
                </a:gridCol>
              </a:tblGrid>
              <a:tr h="370840">
                <a:tc>
                  <a:txBody>
                    <a:bodyPr/>
                    <a:lstStyle/>
                    <a:p>
                      <a:r>
                        <a:rPr lang="en-US" u="none"/>
                        <a:t>MaMH</a:t>
                      </a:r>
                    </a:p>
                  </a:txBody>
                  <a:tcPr/>
                </a:tc>
                <a:tc>
                  <a:txBody>
                    <a:bodyPr/>
                    <a:lstStyle/>
                    <a:p>
                      <a:r>
                        <a:rPr lang="en-US"/>
                        <a:t>Ten</a:t>
                      </a:r>
                      <a:r>
                        <a:rPr lang="en-US" baseline="0"/>
                        <a:t>MH</a:t>
                      </a:r>
                      <a:endParaRPr lang="en-US"/>
                    </a:p>
                  </a:txBody>
                  <a:tcPr/>
                </a:tc>
                <a:tc>
                  <a:txBody>
                    <a:bodyPr/>
                    <a:lstStyle/>
                    <a:p>
                      <a:r>
                        <a:rPr lang="en-US"/>
                        <a:t>So</a:t>
                      </a:r>
                      <a:r>
                        <a:rPr lang="en-US" baseline="0"/>
                        <a:t>TC</a:t>
                      </a:r>
                      <a:endParaRPr lang="en-US"/>
                    </a:p>
                  </a:txBody>
                  <a:tcPr/>
                </a:tc>
                <a:extLst>
                  <a:ext uri="{0D108BD9-81ED-4DB2-BD59-A6C34878D82A}">
                    <a16:rowId xmlns:a16="http://schemas.microsoft.com/office/drawing/2014/main" val="3459075445"/>
                  </a:ext>
                </a:extLst>
              </a:tr>
              <a:tr h="370840">
                <a:tc>
                  <a:txBody>
                    <a:bodyPr/>
                    <a:lstStyle/>
                    <a:p>
                      <a:r>
                        <a:rPr lang="en-US"/>
                        <a:t>M01</a:t>
                      </a:r>
                    </a:p>
                  </a:txBody>
                  <a:tcPr/>
                </a:tc>
                <a:tc>
                  <a:txBody>
                    <a:bodyPr/>
                    <a:lstStyle/>
                    <a:p>
                      <a:r>
                        <a:rPr lang="en-US"/>
                        <a:t>CSDL</a:t>
                      </a:r>
                    </a:p>
                  </a:txBody>
                  <a:tcPr/>
                </a:tc>
                <a:tc>
                  <a:txBody>
                    <a:bodyPr/>
                    <a:lstStyle/>
                    <a:p>
                      <a:r>
                        <a:rPr lang="en-US"/>
                        <a:t>3</a:t>
                      </a:r>
                    </a:p>
                  </a:txBody>
                  <a:tcPr/>
                </a:tc>
                <a:extLst>
                  <a:ext uri="{0D108BD9-81ED-4DB2-BD59-A6C34878D82A}">
                    <a16:rowId xmlns:a16="http://schemas.microsoft.com/office/drawing/2014/main" val="4095053739"/>
                  </a:ext>
                </a:extLst>
              </a:tr>
              <a:tr h="370840">
                <a:tc>
                  <a:txBody>
                    <a:bodyPr/>
                    <a:lstStyle/>
                    <a:p>
                      <a:r>
                        <a:rPr lang="en-US"/>
                        <a:t>M02</a:t>
                      </a:r>
                    </a:p>
                  </a:txBody>
                  <a:tcPr/>
                </a:tc>
                <a:tc>
                  <a:txBody>
                    <a:bodyPr/>
                    <a:lstStyle/>
                    <a:p>
                      <a:r>
                        <a:rPr lang="en-US"/>
                        <a:t>CTDL</a:t>
                      </a:r>
                    </a:p>
                  </a:txBody>
                  <a:tcPr/>
                </a:tc>
                <a:tc>
                  <a:txBody>
                    <a:bodyPr/>
                    <a:lstStyle/>
                    <a:p>
                      <a:r>
                        <a:rPr lang="en-US"/>
                        <a:t>3</a:t>
                      </a:r>
                    </a:p>
                  </a:txBody>
                  <a:tcPr/>
                </a:tc>
                <a:extLst>
                  <a:ext uri="{0D108BD9-81ED-4DB2-BD59-A6C34878D82A}">
                    <a16:rowId xmlns:a16="http://schemas.microsoft.com/office/drawing/2014/main" val="3692683939"/>
                  </a:ext>
                </a:extLst>
              </a:tr>
              <a:tr h="370840">
                <a:tc>
                  <a:txBody>
                    <a:bodyPr/>
                    <a:lstStyle/>
                    <a:p>
                      <a:r>
                        <a:rPr lang="en-US"/>
                        <a:t>. . .</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7819851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0182706"/>
              </p:ext>
            </p:extLst>
          </p:nvPr>
        </p:nvGraphicFramePr>
        <p:xfrm>
          <a:off x="8571458" y="2701634"/>
          <a:ext cx="3181711" cy="185420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none"/>
                        <a:t>Ma</a:t>
                      </a:r>
                      <a:r>
                        <a:rPr lang="en-US" u="none" baseline="0"/>
                        <a:t>SV</a:t>
                      </a:r>
                      <a:endParaRPr lang="en-US" u="none"/>
                    </a:p>
                  </a:txBody>
                  <a:tcPr/>
                </a:tc>
                <a:tc>
                  <a:txBody>
                    <a:bodyPr/>
                    <a:lstStyle/>
                    <a:p>
                      <a:r>
                        <a:rPr lang="en-US" u="none" baseline="0"/>
                        <a:t>MaMH</a:t>
                      </a:r>
                      <a:endParaRPr lang="en-US" u="none"/>
                    </a:p>
                  </a:txBody>
                  <a:tcPr/>
                </a:tc>
                <a:tc>
                  <a:txBody>
                    <a:bodyPr/>
                    <a:lstStyle/>
                    <a:p>
                      <a:r>
                        <a:rPr lang="en-US"/>
                        <a:t>Điem</a:t>
                      </a:r>
                    </a:p>
                  </a:txBody>
                  <a:tcPr/>
                </a:tc>
                <a:extLst>
                  <a:ext uri="{0D108BD9-81ED-4DB2-BD59-A6C34878D82A}">
                    <a16:rowId xmlns:a16="http://schemas.microsoft.com/office/drawing/2014/main" val="3459075445"/>
                  </a:ext>
                </a:extLst>
              </a:tr>
              <a:tr h="370840">
                <a:tc>
                  <a:txBody>
                    <a:bodyPr/>
                    <a:lstStyle/>
                    <a:p>
                      <a:r>
                        <a:rPr lang="en-US"/>
                        <a:t>14110</a:t>
                      </a:r>
                    </a:p>
                  </a:txBody>
                  <a:tcPr/>
                </a:tc>
                <a:tc>
                  <a:txBody>
                    <a:bodyPr/>
                    <a:lstStyle/>
                    <a:p>
                      <a:r>
                        <a:rPr lang="en-US"/>
                        <a:t>M01</a:t>
                      </a:r>
                    </a:p>
                  </a:txBody>
                  <a:tcPr/>
                </a:tc>
                <a:tc>
                  <a:txBody>
                    <a:bodyPr/>
                    <a:lstStyle/>
                    <a:p>
                      <a:r>
                        <a:rPr lang="en-US"/>
                        <a:t>8</a:t>
                      </a:r>
                    </a:p>
                  </a:txBody>
                  <a:tcPr/>
                </a:tc>
                <a:extLst>
                  <a:ext uri="{0D108BD9-81ED-4DB2-BD59-A6C34878D82A}">
                    <a16:rowId xmlns:a16="http://schemas.microsoft.com/office/drawing/2014/main" val="4095053739"/>
                  </a:ext>
                </a:extLst>
              </a:tr>
              <a:tr h="370840">
                <a:tc>
                  <a:txBody>
                    <a:bodyPr/>
                    <a:lstStyle/>
                    <a:p>
                      <a:r>
                        <a:rPr lang="en-US"/>
                        <a:t>14110</a:t>
                      </a:r>
                    </a:p>
                  </a:txBody>
                  <a:tcPr/>
                </a:tc>
                <a:tc>
                  <a:txBody>
                    <a:bodyPr/>
                    <a:lstStyle/>
                    <a:p>
                      <a:r>
                        <a:rPr lang="en-US"/>
                        <a:t>M02</a:t>
                      </a:r>
                    </a:p>
                  </a:txBody>
                  <a:tcPr/>
                </a:tc>
                <a:tc>
                  <a:txBody>
                    <a:bodyPr/>
                    <a:lstStyle/>
                    <a:p>
                      <a:r>
                        <a:rPr lang="en-US"/>
                        <a:t>7</a:t>
                      </a:r>
                    </a:p>
                  </a:txBody>
                  <a:tcPr/>
                </a:tc>
                <a:extLst>
                  <a:ext uri="{0D108BD9-81ED-4DB2-BD59-A6C34878D82A}">
                    <a16:rowId xmlns:a16="http://schemas.microsoft.com/office/drawing/2014/main" val="3692683939"/>
                  </a:ext>
                </a:extLst>
              </a:tr>
              <a:tr h="370840">
                <a:tc>
                  <a:txBody>
                    <a:bodyPr/>
                    <a:lstStyle/>
                    <a:p>
                      <a:r>
                        <a:rPr lang="en-US"/>
                        <a:t>14111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M01</a:t>
                      </a:r>
                    </a:p>
                  </a:txBody>
                  <a:tcPr/>
                </a:tc>
                <a:tc>
                  <a:txBody>
                    <a:bodyPr/>
                    <a:lstStyle/>
                    <a:p>
                      <a:r>
                        <a:rPr lang="en-US"/>
                        <a:t>8</a:t>
                      </a:r>
                    </a:p>
                  </a:txBody>
                  <a:tcPr/>
                </a:tc>
                <a:extLst>
                  <a:ext uri="{0D108BD9-81ED-4DB2-BD59-A6C34878D82A}">
                    <a16:rowId xmlns:a16="http://schemas.microsoft.com/office/drawing/2014/main" val="3378198516"/>
                  </a:ext>
                </a:extLst>
              </a:tr>
              <a:tr h="370840">
                <a:tc>
                  <a:txBody>
                    <a:bodyPr/>
                    <a:lstStyle/>
                    <a:p>
                      <a:r>
                        <a:rPr lang="en-US"/>
                        <a:t>. .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txBody>
                  <a:tcPr/>
                </a:tc>
                <a:tc>
                  <a:txBody>
                    <a:bodyPr/>
                    <a:lstStyle/>
                    <a:p>
                      <a:endParaRPr lang="en-US"/>
                    </a:p>
                  </a:txBody>
                  <a:tcPr/>
                </a:tc>
                <a:extLst>
                  <a:ext uri="{0D108BD9-81ED-4DB2-BD59-A6C34878D82A}">
                    <a16:rowId xmlns:a16="http://schemas.microsoft.com/office/drawing/2014/main" val="147102670"/>
                  </a:ext>
                </a:extLst>
              </a:tr>
            </a:tbl>
          </a:graphicData>
        </a:graphic>
      </p:graphicFrame>
    </p:spTree>
    <p:extLst>
      <p:ext uri="{BB962C8B-B14F-4D97-AF65-F5344CB8AC3E}">
        <p14:creationId xmlns:p14="http://schemas.microsoft.com/office/powerpoint/2010/main" val="300658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Effect transition="in" filter="circle(in)">
                                      <p:cBhvr>
                                        <p:cTn id="7" dur="2000"/>
                                        <p:tgtEl>
                                          <p:spTgt spid="7">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9" end="9"/>
                                            </p:txEl>
                                          </p:spTgt>
                                        </p:tgtEl>
                                        <p:attrNameLst>
                                          <p:attrName>style.visibility</p:attrName>
                                        </p:attrNameLst>
                                      </p:cBhvr>
                                      <p:to>
                                        <p:strVal val="visible"/>
                                      </p:to>
                                    </p:set>
                                    <p:animEffect transition="in" filter="circle(in)">
                                      <p:cBhvr>
                                        <p:cTn id="12" dur="20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6</a:t>
            </a:fld>
            <a:endParaRPr lang="en-US"/>
          </a:p>
        </p:txBody>
      </p:sp>
      <p:sp>
        <p:nvSpPr>
          <p:cNvPr id="7" name="Rectangle 5"/>
          <p:cNvSpPr>
            <a:spLocks noGrp="1" noChangeArrowheads="1"/>
          </p:cNvSpPr>
          <p:nvPr>
            <p:ph type="body" idx="4294967295"/>
          </p:nvPr>
        </p:nvSpPr>
        <p:spPr>
          <a:xfrm>
            <a:off x="333861" y="233265"/>
            <a:ext cx="5171200" cy="6111162"/>
          </a:xfrm>
          <a:prstGeom prst="rect">
            <a:avLst/>
          </a:prstGeom>
        </p:spPr>
        <p:txBody>
          <a:bodyPr>
            <a:normAutofit/>
          </a:bodyPr>
          <a:lstStyle/>
          <a:p>
            <a:pPr marL="171450" lvl="1" eaLnBrk="1" hangingPunct="1">
              <a:spcBef>
                <a:spcPts val="750"/>
              </a:spcBef>
              <a:defRPr/>
            </a:pPr>
            <a:endParaRPr lang="en-US" altLang="en-US" sz="2400" b="1">
              <a:latin typeface="Arial" panose="020B0604020202020204" pitchFamily="34" charset="0"/>
              <a:cs typeface="Arial" panose="020B0604020202020204" pitchFamily="34" charset="0"/>
            </a:endParaRPr>
          </a:p>
          <a:p>
            <a:pPr marL="400050" lvl="1" indent="-457200" eaLnBrk="1" hangingPunct="1">
              <a:lnSpc>
                <a:spcPct val="100000"/>
              </a:lnSpc>
              <a:spcBef>
                <a:spcPts val="750"/>
              </a:spcBef>
              <a:buFont typeface="+mj-lt"/>
              <a:buAutoNum type="arabicPeriod" startAt="4"/>
              <a:defRPr/>
            </a:pPr>
            <a:r>
              <a:rPr lang="en-US" altLang="en-US" sz="2400" b="1">
                <a:latin typeface="Arial" panose="020B0604020202020204" pitchFamily="34" charset="0"/>
                <a:cs typeface="Arial" panose="020B0604020202020204" pitchFamily="34" charset="0"/>
              </a:rPr>
              <a:t>Hệ CSDL (Database system)</a:t>
            </a:r>
            <a:r>
              <a:rPr lang="en-US" altLang="en-US" sz="2400">
                <a:latin typeface="Arial" panose="020B0604020202020204" pitchFamily="34" charset="0"/>
                <a:cs typeface="Arial" panose="020B0604020202020204" pitchFamily="34" charset="0"/>
              </a:rPr>
              <a:t>: Bao gồm một DBMS cùng với một CSDL. Đôi khi có thể bao gồm cả chương trình ứng dụng.</a:t>
            </a:r>
          </a:p>
          <a:p>
            <a:pPr marL="457200" lvl="1" indent="-457200">
              <a:spcBef>
                <a:spcPts val="1000"/>
              </a:spcBef>
              <a:buFont typeface="+mj-lt"/>
              <a:buAutoNum type="arabicPeriod" startAt="5"/>
              <a:defRPr/>
            </a:pPr>
            <a:r>
              <a:rPr lang="en-US" altLang="en-US" b="1"/>
              <a:t>Siêu dữ liệu (Meta-data):</a:t>
            </a:r>
          </a:p>
          <a:p>
            <a:pPr marL="0" lvl="1" indent="0">
              <a:lnSpc>
                <a:spcPct val="100000"/>
              </a:lnSpc>
              <a:spcBef>
                <a:spcPts val="1000"/>
              </a:spcBef>
              <a:buNone/>
              <a:defRPr/>
            </a:pPr>
            <a:r>
              <a:rPr lang="en-US" altLang="en-US" b="1"/>
              <a:t> </a:t>
            </a:r>
            <a:r>
              <a:rPr lang="en-US" altLang="en-US"/>
              <a:t>Hệ CSDL không chỉ lưu CSDL mà còn lưu trữ định nghĩa về cấu trúc dữ liệu và các ràng buộc trong catalog. Thông tin được lưu trữ trong catalog được gọi là siêu dữ liệu.</a:t>
            </a:r>
          </a:p>
          <a:p>
            <a:pPr marL="0" lvl="1" indent="0">
              <a:spcBef>
                <a:spcPts val="750"/>
              </a:spcBef>
              <a:buNone/>
              <a:defRPr/>
            </a:pPr>
            <a:r>
              <a:rPr lang="en-US" altLang="en-US"/>
              <a:t>    </a:t>
            </a:r>
            <a:r>
              <a:rPr lang="en-US" altLang="en-US" sz="2100">
                <a:latin typeface="Arial" panose="020B0604020202020204" pitchFamily="34" charset="0"/>
                <a:cs typeface="Arial" panose="020B0604020202020204" pitchFamily="34" charset="0"/>
              </a:rPr>
              <a:t> </a:t>
            </a:r>
            <a:r>
              <a:rPr lang="en-US" altLang="en-US"/>
              <a:t>Hình bên minh họa một Hệ CSDL đơn giản</a:t>
            </a:r>
          </a:p>
          <a:p>
            <a:pPr marL="0" lvl="1" indent="0">
              <a:spcBef>
                <a:spcPts val="750"/>
              </a:spcBef>
              <a:buNone/>
              <a:defRPr/>
            </a:pPr>
            <a:endParaRPr lang="en-US" altLang="en-US" sz="2100" b="1" dirty="0">
              <a:latin typeface="Arial" panose="020B0604020202020204" pitchFamily="34" charset="0"/>
              <a:cs typeface="Arial" panose="020B0604020202020204" pitchFamily="34" charset="0"/>
            </a:endParaRPr>
          </a:p>
        </p:txBody>
      </p:sp>
      <p:grpSp>
        <p:nvGrpSpPr>
          <p:cNvPr id="39" name="Group 38"/>
          <p:cNvGrpSpPr/>
          <p:nvPr/>
        </p:nvGrpSpPr>
        <p:grpSpPr>
          <a:xfrm>
            <a:off x="6199171" y="974349"/>
            <a:ext cx="4524375" cy="5295433"/>
            <a:chOff x="6199171" y="974349"/>
            <a:chExt cx="4524375" cy="5295433"/>
          </a:xfrm>
        </p:grpSpPr>
        <p:pic>
          <p:nvPicPr>
            <p:cNvPr id="4" name="Picture 4" descr="fig01_01"/>
            <p:cNvPicPr>
              <a:picLocks noChangeAspect="1" noChangeArrowheads="1"/>
            </p:cNvPicPr>
            <p:nvPr/>
          </p:nvPicPr>
          <p:blipFill>
            <a:blip r:embed="rId2">
              <a:extLst>
                <a:ext uri="{28A0092B-C50C-407E-A947-70E740481C1C}">
                  <a14:useLocalDpi xmlns:a14="http://schemas.microsoft.com/office/drawing/2010/main" val="0"/>
                </a:ext>
              </a:extLst>
            </a:blip>
            <a:srcRect r="24881"/>
            <a:stretch>
              <a:fillRect/>
            </a:stretch>
          </p:blipFill>
          <p:spPr bwMode="auto">
            <a:xfrm>
              <a:off x="6199171" y="1062782"/>
              <a:ext cx="4524375"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988170" y="974349"/>
              <a:ext cx="1446245" cy="369332"/>
            </a:xfrm>
            <a:prstGeom prst="rect">
              <a:avLst/>
            </a:prstGeom>
            <a:solidFill>
              <a:schemeClr val="bg1"/>
            </a:solidFill>
          </p:spPr>
          <p:txBody>
            <a:bodyPr wrap="square" rtlCol="0">
              <a:spAutoFit/>
            </a:bodyPr>
            <a:lstStyle/>
            <a:p>
              <a:r>
                <a:rPr lang="en-US"/>
                <a:t>Người dùng</a:t>
              </a:r>
            </a:p>
          </p:txBody>
        </p:sp>
        <p:grpSp>
          <p:nvGrpSpPr>
            <p:cNvPr id="37" name="Group 36"/>
            <p:cNvGrpSpPr/>
            <p:nvPr/>
          </p:nvGrpSpPr>
          <p:grpSpPr>
            <a:xfrm>
              <a:off x="6256321" y="1522989"/>
              <a:ext cx="4385009" cy="4193569"/>
              <a:chOff x="6256321" y="1522989"/>
              <a:chExt cx="4385009" cy="4193569"/>
            </a:xfrm>
          </p:grpSpPr>
          <p:grpSp>
            <p:nvGrpSpPr>
              <p:cNvPr id="34" name="Group 33"/>
              <p:cNvGrpSpPr/>
              <p:nvPr/>
            </p:nvGrpSpPr>
            <p:grpSpPr>
              <a:xfrm>
                <a:off x="6256321" y="1522989"/>
                <a:ext cx="4385009" cy="2879824"/>
                <a:chOff x="6256321" y="1522989"/>
                <a:chExt cx="4385009" cy="2879824"/>
              </a:xfrm>
            </p:grpSpPr>
            <p:sp>
              <p:nvSpPr>
                <p:cNvPr id="8" name="TextBox 7"/>
                <p:cNvSpPr txBox="1"/>
                <p:nvPr/>
              </p:nvSpPr>
              <p:spPr>
                <a:xfrm>
                  <a:off x="6256321" y="1522989"/>
                  <a:ext cx="875999" cy="646331"/>
                </a:xfrm>
                <a:prstGeom prst="rect">
                  <a:avLst/>
                </a:prstGeom>
                <a:solidFill>
                  <a:schemeClr val="bg1"/>
                </a:solidFill>
              </p:spPr>
              <p:txBody>
                <a:bodyPr wrap="square" rtlCol="0">
                  <a:spAutoFit/>
                </a:bodyPr>
                <a:lstStyle/>
                <a:p>
                  <a:r>
                    <a:rPr lang="en-US"/>
                    <a:t>Hệ CSDL</a:t>
                  </a:r>
                </a:p>
              </p:txBody>
            </p:sp>
            <p:sp>
              <p:nvSpPr>
                <p:cNvPr id="9" name="TextBox 8"/>
                <p:cNvSpPr txBox="1"/>
                <p:nvPr/>
              </p:nvSpPr>
              <p:spPr>
                <a:xfrm>
                  <a:off x="7330594" y="1799988"/>
                  <a:ext cx="2761395" cy="369332"/>
                </a:xfrm>
                <a:prstGeom prst="rect">
                  <a:avLst/>
                </a:prstGeom>
                <a:solidFill>
                  <a:schemeClr val="bg1"/>
                </a:solidFill>
              </p:spPr>
              <p:txBody>
                <a:bodyPr wrap="square" rtlCol="0">
                  <a:spAutoFit/>
                </a:bodyPr>
                <a:lstStyle/>
                <a:p>
                  <a:r>
                    <a:rPr lang="en-US"/>
                    <a:t>Chương trình ứng dụng</a:t>
                  </a:r>
                </a:p>
              </p:txBody>
            </p:sp>
            <p:sp>
              <p:nvSpPr>
                <p:cNvPr id="10" name="TextBox 9"/>
                <p:cNvSpPr txBox="1"/>
                <p:nvPr/>
              </p:nvSpPr>
              <p:spPr>
                <a:xfrm>
                  <a:off x="6343650" y="2371488"/>
                  <a:ext cx="4297680" cy="2031325"/>
                </a:xfrm>
                <a:prstGeom prst="rect">
                  <a:avLst/>
                </a:prstGeom>
                <a:solidFill>
                  <a:schemeClr val="bg1"/>
                </a:solidFill>
                <a:ln>
                  <a:solidFill>
                    <a:schemeClr val="tx1"/>
                  </a:solidFill>
                </a:ln>
              </p:spPr>
              <p:txBody>
                <a:bodyPr wrap="square" rtlCol="0">
                  <a:spAutoFit/>
                </a:bodyPr>
                <a:lstStyle/>
                <a:p>
                  <a:endParaRPr lang="en-US"/>
                </a:p>
                <a:p>
                  <a:endParaRPr lang="en-US"/>
                </a:p>
                <a:p>
                  <a:endParaRPr lang="en-US"/>
                </a:p>
                <a:p>
                  <a:pPr algn="ctr"/>
                  <a:r>
                    <a:rPr lang="en-US" sz="2400"/>
                    <a:t>Hệ QT CSDL</a:t>
                  </a:r>
                </a:p>
                <a:p>
                  <a:endParaRPr lang="en-US" sz="2400"/>
                </a:p>
                <a:p>
                  <a:endParaRPr lang="en-US" sz="2400"/>
                </a:p>
              </p:txBody>
            </p:sp>
            <p:cxnSp>
              <p:nvCxnSpPr>
                <p:cNvPr id="22" name="Straight Arrow Connector 21"/>
                <p:cNvCxnSpPr/>
                <p:nvPr/>
              </p:nvCxnSpPr>
              <p:spPr>
                <a:xfrm flipH="1">
                  <a:off x="8638540" y="2103120"/>
                  <a:ext cx="2540" cy="268368"/>
                </a:xfrm>
                <a:prstGeom prst="straightConnector1">
                  <a:avLst/>
                </a:prstGeom>
                <a:ln w="2540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580750" y="4402811"/>
                <a:ext cx="410080" cy="306347"/>
                <a:chOff x="7578090" y="4402813"/>
                <a:chExt cx="410080" cy="306347"/>
              </a:xfrm>
            </p:grpSpPr>
            <p:sp>
              <p:nvSpPr>
                <p:cNvPr id="30" name="Rectangle 29"/>
                <p:cNvSpPr/>
                <p:nvPr/>
              </p:nvSpPr>
              <p:spPr>
                <a:xfrm>
                  <a:off x="7578090" y="4479816"/>
                  <a:ext cx="410080" cy="195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flipH="1">
                  <a:off x="7628359" y="4402813"/>
                  <a:ext cx="309542" cy="306347"/>
                </a:xfrm>
                <a:prstGeom prst="straightConnector1">
                  <a:avLst/>
                </a:prstGeom>
                <a:ln w="28575">
                  <a:solidFill>
                    <a:schemeClr val="tx1"/>
                  </a:solidFill>
                  <a:headEnd type="triangle"/>
                  <a:tailEnd type="stealth"/>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9368355" y="4402812"/>
                <a:ext cx="410080" cy="306347"/>
                <a:chOff x="9368355" y="4402812"/>
                <a:chExt cx="410080" cy="306347"/>
              </a:xfrm>
            </p:grpSpPr>
            <p:sp>
              <p:nvSpPr>
                <p:cNvPr id="31" name="Rectangle 30"/>
                <p:cNvSpPr/>
                <p:nvPr/>
              </p:nvSpPr>
              <p:spPr>
                <a:xfrm>
                  <a:off x="9368355" y="4434841"/>
                  <a:ext cx="410080" cy="245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9485920" y="4402812"/>
                  <a:ext cx="292515" cy="306347"/>
                </a:xfrm>
                <a:prstGeom prst="straightConnector1">
                  <a:avLst/>
                </a:prstGeom>
                <a:ln w="28575">
                  <a:solidFill>
                    <a:schemeClr val="tx1"/>
                  </a:solidFill>
                  <a:headEnd type="triangle"/>
                  <a:tailEnd type="stealth"/>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996654" y="5070227"/>
                <a:ext cx="1268730" cy="646331"/>
              </a:xfrm>
              <a:prstGeom prst="rect">
                <a:avLst/>
              </a:prstGeom>
              <a:solidFill>
                <a:schemeClr val="bg1"/>
              </a:solidFill>
            </p:spPr>
            <p:txBody>
              <a:bodyPr wrap="square" rtlCol="0">
                <a:spAutoFit/>
              </a:bodyPr>
              <a:lstStyle/>
              <a:p>
                <a:r>
                  <a:rPr lang="en-US"/>
                  <a:t>Meta-data</a:t>
                </a:r>
              </a:p>
              <a:p>
                <a:endParaRPr lang="en-US"/>
              </a:p>
            </p:txBody>
          </p:sp>
          <p:sp>
            <p:nvSpPr>
              <p:cNvPr id="36" name="TextBox 35"/>
              <p:cNvSpPr txBox="1"/>
              <p:nvPr/>
            </p:nvSpPr>
            <p:spPr>
              <a:xfrm>
                <a:off x="9155500" y="5070227"/>
                <a:ext cx="1268730" cy="646331"/>
              </a:xfrm>
              <a:prstGeom prst="rect">
                <a:avLst/>
              </a:prstGeom>
              <a:solidFill>
                <a:schemeClr val="bg1"/>
              </a:solidFill>
            </p:spPr>
            <p:txBody>
              <a:bodyPr wrap="square" rtlCol="0">
                <a:spAutoFit/>
              </a:bodyPr>
              <a:lstStyle/>
              <a:p>
                <a:r>
                  <a:rPr lang="en-US"/>
                  <a:t> Database</a:t>
                </a:r>
              </a:p>
              <a:p>
                <a:endParaRPr lang="en-US"/>
              </a:p>
            </p:txBody>
          </p:sp>
        </p:grpSp>
      </p:grpSp>
    </p:spTree>
    <p:extLst>
      <p:ext uri="{BB962C8B-B14F-4D97-AF65-F5344CB8AC3E}">
        <p14:creationId xmlns:p14="http://schemas.microsoft.com/office/powerpoint/2010/main" val="188282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circle(in)">
                                      <p:cBhvr>
                                        <p:cTn id="10" dur="20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circle(in)">
                                      <p:cBhvr>
                                        <p:cTn id="15" dur="2000"/>
                                        <p:tgtEl>
                                          <p:spTgt spid="7">
                                            <p:txEl>
                                              <p:pRg st="4" end="4"/>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circle(in)">
                                      <p:cBhvr>
                                        <p:cTn id="18"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7</a:t>
            </a:fld>
            <a:endParaRPr lang="en-US"/>
          </a:p>
        </p:txBody>
      </p:sp>
      <p:sp>
        <p:nvSpPr>
          <p:cNvPr id="7" name="Rectangle 5"/>
          <p:cNvSpPr>
            <a:spLocks noGrp="1" noChangeArrowheads="1"/>
          </p:cNvSpPr>
          <p:nvPr>
            <p:ph type="body" idx="4294967295"/>
          </p:nvPr>
        </p:nvSpPr>
        <p:spPr>
          <a:xfrm>
            <a:off x="333861" y="233265"/>
            <a:ext cx="10536302" cy="6111162"/>
          </a:xfrm>
          <a:prstGeom prst="rect">
            <a:avLst/>
          </a:prstGeom>
        </p:spPr>
        <p:txBody>
          <a:bodyPr>
            <a:normAutofit/>
          </a:bodyPr>
          <a:lstStyle/>
          <a:p>
            <a:pPr marL="400050" lvl="1" indent="-457200" eaLnBrk="1" hangingPunct="1">
              <a:spcBef>
                <a:spcPts val="750"/>
              </a:spcBef>
              <a:buFont typeface="+mj-lt"/>
              <a:buAutoNum type="arabicPeriod" startAt="6"/>
              <a:defRPr/>
            </a:pPr>
            <a:endParaRPr lang="en-US" altLang="en-US" sz="2800" b="1"/>
          </a:p>
          <a:p>
            <a:pPr marL="400050" lvl="1" indent="-457200" eaLnBrk="1" hangingPunct="1">
              <a:spcBef>
                <a:spcPts val="750"/>
              </a:spcBef>
              <a:buFont typeface="+mj-lt"/>
              <a:buAutoNum type="arabicPeriod" startAt="6"/>
              <a:defRPr/>
            </a:pPr>
            <a:r>
              <a:rPr lang="en-US" altLang="en-US" sz="2800" b="1"/>
              <a:t>Các loại đối tượng sử dụng CSDL: </a:t>
            </a:r>
          </a:p>
          <a:p>
            <a:pPr marL="0" lvl="1" indent="0" eaLnBrk="1" hangingPunct="1">
              <a:spcBef>
                <a:spcPts val="750"/>
              </a:spcBef>
              <a:buNone/>
              <a:defRPr/>
            </a:pPr>
            <a:r>
              <a:rPr lang="en-US" altLang="en-US" sz="2800" b="1"/>
              <a:t>   </a:t>
            </a:r>
            <a:r>
              <a:rPr lang="en-US" altLang="en-US" sz="2800"/>
              <a:t>+ Người quản trị CSDL (DBA – DataBase Administrator)</a:t>
            </a:r>
          </a:p>
          <a:p>
            <a:pPr marL="0" lvl="1" indent="0" eaLnBrk="1" hangingPunct="1">
              <a:spcBef>
                <a:spcPts val="750"/>
              </a:spcBef>
              <a:buNone/>
              <a:defRPr/>
            </a:pPr>
            <a:r>
              <a:rPr lang="en-US" altLang="en-US" sz="2800"/>
              <a:t>     </a:t>
            </a:r>
            <a:r>
              <a:rPr lang="en-US" altLang="en-US"/>
              <a:t>- Cấp quyền khai thác CSDL</a:t>
            </a:r>
          </a:p>
          <a:p>
            <a:pPr marL="0" lvl="1" indent="0" eaLnBrk="1" hangingPunct="1">
              <a:spcBef>
                <a:spcPts val="750"/>
              </a:spcBef>
              <a:buNone/>
              <a:defRPr/>
            </a:pPr>
            <a:r>
              <a:rPr lang="en-US" altLang="en-US"/>
              <a:t>      - Xem xét việc sử dụng CSDL và thu hồi tài nguyên</a:t>
            </a:r>
          </a:p>
          <a:p>
            <a:pPr marL="0" lvl="1" indent="0" eaLnBrk="1" hangingPunct="1">
              <a:spcBef>
                <a:spcPts val="750"/>
              </a:spcBef>
              <a:buNone/>
              <a:defRPr/>
            </a:pPr>
            <a:r>
              <a:rPr lang="en-US" altLang="en-US"/>
              <a:t>      - Bảo mật và thời gian đáp ứng yêu cầu của hệ thống</a:t>
            </a:r>
          </a:p>
          <a:p>
            <a:pPr marL="0" lvl="1" indent="0">
              <a:spcBef>
                <a:spcPts val="750"/>
              </a:spcBef>
              <a:buNone/>
              <a:defRPr/>
            </a:pPr>
            <a:r>
              <a:rPr lang="en-US" altLang="en-US" sz="2800"/>
              <a:t>   + </a:t>
            </a:r>
            <a:r>
              <a:rPr lang="en-US" sz="2800"/>
              <a:t>Người thiết kế CSDL (Database designer)</a:t>
            </a:r>
          </a:p>
          <a:p>
            <a:pPr marL="0" lvl="1" indent="0">
              <a:spcBef>
                <a:spcPts val="750"/>
              </a:spcBef>
              <a:buNone/>
              <a:defRPr/>
            </a:pPr>
            <a:r>
              <a:rPr lang="en-US" sz="2800"/>
              <a:t>     </a:t>
            </a:r>
            <a:r>
              <a:rPr lang="en-US"/>
              <a:t>- Hiểu yêu cầu của người dùng và tạo một thiết kế đáp ứng yêu cầu.</a:t>
            </a:r>
          </a:p>
          <a:p>
            <a:pPr marL="0" lvl="1" indent="0">
              <a:spcBef>
                <a:spcPts val="750"/>
              </a:spcBef>
              <a:buNone/>
              <a:defRPr/>
            </a:pPr>
            <a:r>
              <a:rPr lang="en-US"/>
              <a:t>      - Xác định dữ liệu cần lưu trong CSDL và cấu trúc CSDL</a:t>
            </a:r>
          </a:p>
          <a:p>
            <a:pPr marL="0" lvl="1" indent="0">
              <a:spcBef>
                <a:spcPts val="750"/>
              </a:spcBef>
              <a:buNone/>
              <a:defRPr/>
            </a:pPr>
            <a:r>
              <a:rPr lang="en-US" altLang="en-US" sz="2800"/>
              <a:t>   </a:t>
            </a:r>
            <a:endParaRPr lang="en-US" altLang="en-US" sz="2800" b="1" dirty="0"/>
          </a:p>
        </p:txBody>
      </p:sp>
    </p:spTree>
    <p:extLst>
      <p:ext uri="{BB962C8B-B14F-4D97-AF65-F5344CB8AC3E}">
        <p14:creationId xmlns:p14="http://schemas.microsoft.com/office/powerpoint/2010/main" val="416818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circle(in)">
                                      <p:cBhvr>
                                        <p:cTn id="12" dur="2000"/>
                                        <p:tgtEl>
                                          <p:spTgt spid="7">
                                            <p:txEl>
                                              <p:pRg st="3" end="3"/>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circle(in)">
                                      <p:cBhvr>
                                        <p:cTn id="15" dur="2000"/>
                                        <p:tgtEl>
                                          <p:spTgt spid="7">
                                            <p:txEl>
                                              <p:pRg st="4" end="4"/>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Effect transition="in" filter="circle(in)">
                                      <p:cBhvr>
                                        <p:cTn id="18" dur="2000"/>
                                        <p:tgtEl>
                                          <p:spTgt spid="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circle(in)">
                                      <p:cBhvr>
                                        <p:cTn id="23" dur="2000"/>
                                        <p:tgtEl>
                                          <p:spTgt spid="7">
                                            <p:txEl>
                                              <p:pRg st="6" end="6"/>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circle(in)">
                                      <p:cBhvr>
                                        <p:cTn id="26" dur="2000"/>
                                        <p:tgtEl>
                                          <p:spTgt spid="7">
                                            <p:txEl>
                                              <p:pRg st="7" end="7"/>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animEffect transition="in" filter="circle(in)">
                                      <p:cBhvr>
                                        <p:cTn id="29"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8</a:t>
            </a:fld>
            <a:endParaRPr lang="en-US"/>
          </a:p>
        </p:txBody>
      </p:sp>
      <p:sp>
        <p:nvSpPr>
          <p:cNvPr id="7" name="Rectangle 5"/>
          <p:cNvSpPr>
            <a:spLocks noGrp="1" noChangeArrowheads="1"/>
          </p:cNvSpPr>
          <p:nvPr>
            <p:ph type="body" idx="4294967295"/>
          </p:nvPr>
        </p:nvSpPr>
        <p:spPr>
          <a:xfrm>
            <a:off x="333861" y="233265"/>
            <a:ext cx="10536302" cy="6111162"/>
          </a:xfrm>
          <a:prstGeom prst="rect">
            <a:avLst/>
          </a:prstGeom>
        </p:spPr>
        <p:txBody>
          <a:bodyPr>
            <a:normAutofit/>
          </a:bodyPr>
          <a:lstStyle/>
          <a:p>
            <a:pPr marL="400050" lvl="1" indent="-457200" eaLnBrk="1" hangingPunct="1">
              <a:spcBef>
                <a:spcPts val="750"/>
              </a:spcBef>
              <a:buFont typeface="+mj-lt"/>
              <a:buAutoNum type="arabicPeriod" startAt="6"/>
              <a:defRPr/>
            </a:pPr>
            <a:r>
              <a:rPr lang="en-US" altLang="en-US" sz="2800" b="1"/>
              <a:t>Các loại đối tượng sử dụng CSDL (tt.): </a:t>
            </a:r>
          </a:p>
          <a:p>
            <a:pPr marL="0" lvl="1" indent="0" eaLnBrk="1" hangingPunct="1">
              <a:spcBef>
                <a:spcPts val="750"/>
              </a:spcBef>
              <a:buNone/>
              <a:defRPr/>
            </a:pPr>
            <a:r>
              <a:rPr lang="en-US" altLang="en-US" sz="2800"/>
              <a:t>   + </a:t>
            </a:r>
            <a:r>
              <a:rPr lang="en-US" sz="2800"/>
              <a:t>Người dùng cuối (End user)</a:t>
            </a:r>
          </a:p>
          <a:p>
            <a:pPr marL="0" lvl="1" indent="0" eaLnBrk="1" hangingPunct="1">
              <a:spcBef>
                <a:spcPts val="750"/>
              </a:spcBef>
              <a:buNone/>
              <a:defRPr/>
            </a:pPr>
            <a:r>
              <a:rPr lang="en-US" sz="2800"/>
              <a:t>     </a:t>
            </a:r>
            <a:r>
              <a:rPr lang="en-US"/>
              <a:t>- Người dùng ngẫu nhiên</a:t>
            </a:r>
          </a:p>
          <a:p>
            <a:pPr marL="0" lvl="1" indent="0" eaLnBrk="1" hangingPunct="1">
              <a:spcBef>
                <a:spcPts val="750"/>
              </a:spcBef>
              <a:buNone/>
              <a:defRPr/>
            </a:pPr>
            <a:r>
              <a:rPr lang="en-US"/>
              <a:t>      - Người dùng thường xuyên</a:t>
            </a:r>
          </a:p>
          <a:p>
            <a:pPr marL="0" lvl="1" indent="0" eaLnBrk="1" hangingPunct="1">
              <a:spcBef>
                <a:spcPts val="750"/>
              </a:spcBef>
              <a:buNone/>
              <a:defRPr/>
            </a:pPr>
            <a:r>
              <a:rPr lang="en-US"/>
              <a:t>      - Người dùng cho các công việc phức tạp</a:t>
            </a:r>
          </a:p>
          <a:p>
            <a:pPr marL="0" lvl="1" indent="0" eaLnBrk="1" hangingPunct="1">
              <a:spcBef>
                <a:spcPts val="750"/>
              </a:spcBef>
              <a:buNone/>
              <a:defRPr/>
            </a:pPr>
            <a:r>
              <a:rPr lang="en-US"/>
              <a:t>      - Người dùng một mình</a:t>
            </a:r>
          </a:p>
          <a:p>
            <a:pPr marL="0" lvl="1" indent="0">
              <a:spcBef>
                <a:spcPts val="750"/>
              </a:spcBef>
              <a:buNone/>
              <a:defRPr/>
            </a:pPr>
            <a:r>
              <a:rPr lang="en-US" altLang="en-US" sz="2800"/>
              <a:t>    + </a:t>
            </a:r>
            <a:r>
              <a:rPr lang="en-US" sz="2800"/>
              <a:t>Phân tích viên hệ thống (System Analyst) và lập trình viên ứng dụng (Application Programmer)</a:t>
            </a:r>
          </a:p>
          <a:p>
            <a:pPr marL="0" lvl="1" indent="0">
              <a:spcBef>
                <a:spcPts val="750"/>
              </a:spcBef>
              <a:buNone/>
              <a:defRPr/>
            </a:pPr>
            <a:r>
              <a:rPr lang="en-US" altLang="en-US"/>
              <a:t>     - </a:t>
            </a:r>
            <a:r>
              <a:rPr lang="en-US"/>
              <a:t>Phân tích viên hệ thống xác định yêu cầu của người dùng và xây dựng</a:t>
            </a:r>
            <a:br>
              <a:rPr lang="en-US"/>
            </a:br>
            <a:r>
              <a:rPr lang="en-US"/>
              <a:t>       bản đặc tả cho những giao tác đáp ứng yêu cầu người dùng.</a:t>
            </a:r>
          </a:p>
          <a:p>
            <a:pPr marL="0" lvl="1" indent="0">
              <a:spcBef>
                <a:spcPts val="750"/>
              </a:spcBef>
              <a:buNone/>
              <a:defRPr/>
            </a:pPr>
            <a:r>
              <a:rPr lang="en-US" altLang="en-US"/>
              <a:t>     - Lập trình viên cài đặt đặc tả thành chương trình, kiểm tra, dò lỗi, ghi</a:t>
            </a:r>
            <a:br>
              <a:rPr lang="en-US" altLang="en-US"/>
            </a:br>
            <a:r>
              <a:rPr lang="en-US" altLang="en-US"/>
              <a:t>        sưu liệu và bảo trì những giao tác này</a:t>
            </a:r>
            <a:endParaRPr lang="en-US" altLang="en-US" dirty="0"/>
          </a:p>
        </p:txBody>
      </p:sp>
    </p:spTree>
    <p:extLst>
      <p:ext uri="{BB962C8B-B14F-4D97-AF65-F5344CB8AC3E}">
        <p14:creationId xmlns:p14="http://schemas.microsoft.com/office/powerpoint/2010/main" val="25191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circle(in)">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circle(in)">
                                      <p:cBhvr>
                                        <p:cTn id="22" dur="20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circle(in)">
                                      <p:cBhvr>
                                        <p:cTn id="27" dur="20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circle(in)">
                                      <p:cBhvr>
                                        <p:cTn id="32" dur="20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circle(in)">
                                      <p:cBhvr>
                                        <p:cTn id="37" dur="2000"/>
                                        <p:tgtEl>
                                          <p:spTgt spid="7">
                                            <p:txEl>
                                              <p:pRg st="7" end="7"/>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Effect transition="in" filter="circle(in)">
                                      <p:cBhvr>
                                        <p:cTn id="40"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03F647-1BC7-48A1-A99C-9B03A9068343}"/>
              </a:ext>
            </a:extLst>
          </p:cNvPr>
          <p:cNvSpPr>
            <a:spLocks noGrp="1"/>
          </p:cNvSpPr>
          <p:nvPr>
            <p:ph type="pic" sz="quarter" idx="10"/>
          </p:nvPr>
        </p:nvSpPr>
        <p:spPr/>
        <p:txBody>
          <a:bodyPr/>
          <a:lstStyle/>
          <a:p>
            <a:endParaRPr lang="vi-VN"/>
          </a:p>
        </p:txBody>
      </p:sp>
      <p:sp>
        <p:nvSpPr>
          <p:cNvPr id="10" name="Rectangle 9">
            <a:extLst>
              <a:ext uri="{FF2B5EF4-FFF2-40B4-BE49-F238E27FC236}">
                <a16:creationId xmlns:a16="http://schemas.microsoft.com/office/drawing/2014/main" id="{C0B75EA7-9A32-416B-ADAC-8E3E8225B3E5}"/>
              </a:ext>
            </a:extLst>
          </p:cNvPr>
          <p:cNvSpPr/>
          <p:nvPr/>
        </p:nvSpPr>
        <p:spPr>
          <a:xfrm>
            <a:off x="144780" y="148590"/>
            <a:ext cx="11902440" cy="6560820"/>
          </a:xfrm>
          <a:prstGeom prst="rect">
            <a:avLst/>
          </a:prstGeom>
          <a:solidFill>
            <a:srgbClr val="0070C0">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Rectangle 1">
            <a:extLst>
              <a:ext uri="{FF2B5EF4-FFF2-40B4-BE49-F238E27FC236}">
                <a16:creationId xmlns:a16="http://schemas.microsoft.com/office/drawing/2014/main" id="{DBF62E2E-A004-4C81-A7D6-3F801D122209}"/>
              </a:ext>
            </a:extLst>
          </p:cNvPr>
          <p:cNvSpPr/>
          <p:nvPr/>
        </p:nvSpPr>
        <p:spPr>
          <a:xfrm>
            <a:off x="914400" y="2310054"/>
            <a:ext cx="10363200" cy="194437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23">
            <a:extLst>
              <a:ext uri="{FF2B5EF4-FFF2-40B4-BE49-F238E27FC236}">
                <a16:creationId xmlns:a16="http://schemas.microsoft.com/office/drawing/2014/main" id="{842F8A2B-522E-402C-8F99-1736995573FD}"/>
              </a:ext>
            </a:extLst>
          </p:cNvPr>
          <p:cNvSpPr txBox="1"/>
          <p:nvPr/>
        </p:nvSpPr>
        <p:spPr>
          <a:xfrm>
            <a:off x="447869" y="2477485"/>
            <a:ext cx="10067731" cy="120032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sz="7200" b="1">
                <a:solidFill>
                  <a:schemeClr val="bg2"/>
                </a:solidFill>
                <a:latin typeface="+mj-lt"/>
              </a:rPr>
              <a:t>Hết phần 1 chương 1</a:t>
            </a:r>
            <a:endParaRPr lang="id-ID" sz="7200" b="1" dirty="0">
              <a:solidFill>
                <a:schemeClr val="bg2"/>
              </a:solidFill>
              <a:latin typeface="+mj-lt"/>
            </a:endParaRPr>
          </a:p>
        </p:txBody>
      </p:sp>
      <p:sp>
        <p:nvSpPr>
          <p:cNvPr id="13" name="TextBox 12">
            <a:extLst>
              <a:ext uri="{FF2B5EF4-FFF2-40B4-BE49-F238E27FC236}">
                <a16:creationId xmlns:a16="http://schemas.microsoft.com/office/drawing/2014/main" id="{EF915BEA-C375-4FFF-90A2-79BF6E6BE98F}"/>
              </a:ext>
            </a:extLst>
          </p:cNvPr>
          <p:cNvSpPr txBox="1"/>
          <p:nvPr/>
        </p:nvSpPr>
        <p:spPr>
          <a:xfrm>
            <a:off x="7648906" y="4966195"/>
            <a:ext cx="4014774" cy="338554"/>
          </a:xfrm>
          <a:prstGeom prst="rect">
            <a:avLst/>
          </a:prstGeom>
          <a:noFill/>
        </p:spPr>
        <p:txBody>
          <a:bodyPr wrap="square" rtlCol="0">
            <a:spAutoFit/>
          </a:bodyPr>
          <a:lstStyle/>
          <a:p>
            <a:r>
              <a:rPr lang="id-ID" sz="1600" dirty="0" err="1">
                <a:solidFill>
                  <a:schemeClr val="bg1"/>
                </a:solidFill>
              </a:rPr>
              <a:t>Số</a:t>
            </a:r>
            <a:r>
              <a:rPr lang="id-ID" sz="1600" dirty="0">
                <a:solidFill>
                  <a:schemeClr val="bg1"/>
                </a:solidFill>
              </a:rPr>
              <a:t> 1, </a:t>
            </a:r>
            <a:r>
              <a:rPr lang="id-ID" sz="1600" dirty="0" err="1">
                <a:solidFill>
                  <a:schemeClr val="bg1"/>
                </a:solidFill>
              </a:rPr>
              <a:t>Võ</a:t>
            </a:r>
            <a:r>
              <a:rPr lang="id-ID" sz="1600" dirty="0">
                <a:solidFill>
                  <a:schemeClr val="bg1"/>
                </a:solidFill>
              </a:rPr>
              <a:t> </a:t>
            </a:r>
            <a:r>
              <a:rPr lang="id-ID" sz="1600" dirty="0" err="1">
                <a:solidFill>
                  <a:schemeClr val="bg1"/>
                </a:solidFill>
              </a:rPr>
              <a:t>Văn</a:t>
            </a:r>
            <a:r>
              <a:rPr lang="id-ID" sz="1600" dirty="0">
                <a:solidFill>
                  <a:schemeClr val="bg1"/>
                </a:solidFill>
              </a:rPr>
              <a:t> </a:t>
            </a:r>
            <a:r>
              <a:rPr lang="id-ID" sz="1600" dirty="0" err="1">
                <a:solidFill>
                  <a:schemeClr val="bg1"/>
                </a:solidFill>
              </a:rPr>
              <a:t>Ngân</a:t>
            </a:r>
            <a:r>
              <a:rPr lang="id-ID" sz="1600" dirty="0">
                <a:solidFill>
                  <a:schemeClr val="bg1"/>
                </a:solidFill>
              </a:rPr>
              <a:t>, </a:t>
            </a:r>
            <a:r>
              <a:rPr lang="id-ID" sz="1600" dirty="0" err="1">
                <a:solidFill>
                  <a:schemeClr val="bg1"/>
                </a:solidFill>
              </a:rPr>
              <a:t>Thủ</a:t>
            </a:r>
            <a:r>
              <a:rPr lang="id-ID" sz="1600" dirty="0">
                <a:solidFill>
                  <a:schemeClr val="bg1"/>
                </a:solidFill>
              </a:rPr>
              <a:t> </a:t>
            </a:r>
            <a:r>
              <a:rPr lang="id-ID" sz="1600" dirty="0" err="1">
                <a:solidFill>
                  <a:schemeClr val="bg1"/>
                </a:solidFill>
              </a:rPr>
              <a:t>Đức</a:t>
            </a:r>
            <a:r>
              <a:rPr lang="id-ID" sz="1600" dirty="0">
                <a:solidFill>
                  <a:schemeClr val="bg1"/>
                </a:solidFill>
              </a:rPr>
              <a:t>, TPHCM</a:t>
            </a:r>
          </a:p>
        </p:txBody>
      </p:sp>
      <p:sp>
        <p:nvSpPr>
          <p:cNvPr id="15" name="TextBox 14">
            <a:extLst>
              <a:ext uri="{FF2B5EF4-FFF2-40B4-BE49-F238E27FC236}">
                <a16:creationId xmlns:a16="http://schemas.microsoft.com/office/drawing/2014/main" id="{43F53651-7BB8-435C-900B-0ECB234D5651}"/>
              </a:ext>
            </a:extLst>
          </p:cNvPr>
          <p:cNvSpPr txBox="1"/>
          <p:nvPr/>
        </p:nvSpPr>
        <p:spPr>
          <a:xfrm>
            <a:off x="7648906" y="5493407"/>
            <a:ext cx="3214678" cy="307777"/>
          </a:xfrm>
          <a:prstGeom prst="rect">
            <a:avLst/>
          </a:prstGeom>
          <a:noFill/>
        </p:spPr>
        <p:txBody>
          <a:bodyPr wrap="square" rtlCol="0">
            <a:spAutoFit/>
          </a:bodyPr>
          <a:lstStyle/>
          <a:p>
            <a:r>
              <a:rPr lang="en-US" sz="1400">
                <a:solidFill>
                  <a:schemeClr val="bg1"/>
                </a:solidFill>
              </a:rPr>
              <a:t>sonnt</a:t>
            </a:r>
            <a:r>
              <a:rPr lang="id-ID" sz="1400">
                <a:solidFill>
                  <a:schemeClr val="bg1"/>
                </a:solidFill>
              </a:rPr>
              <a:t>@</a:t>
            </a:r>
            <a:r>
              <a:rPr lang="vi-VN" sz="1400" dirty="0">
                <a:solidFill>
                  <a:schemeClr val="bg1"/>
                </a:solidFill>
              </a:rPr>
              <a:t>hcmute.edu.vn</a:t>
            </a:r>
            <a:endParaRPr lang="id-ID" sz="1400" dirty="0">
              <a:solidFill>
                <a:schemeClr val="bg1"/>
              </a:solidFill>
            </a:endParaRPr>
          </a:p>
        </p:txBody>
      </p:sp>
      <p:sp>
        <p:nvSpPr>
          <p:cNvPr id="16" name="TextBox 15">
            <a:extLst>
              <a:ext uri="{FF2B5EF4-FFF2-40B4-BE49-F238E27FC236}">
                <a16:creationId xmlns:a16="http://schemas.microsoft.com/office/drawing/2014/main" id="{0B087E69-D2FE-4AEA-B959-9C0B626A5DAA}"/>
              </a:ext>
            </a:extLst>
          </p:cNvPr>
          <p:cNvSpPr txBox="1"/>
          <p:nvPr/>
        </p:nvSpPr>
        <p:spPr>
          <a:xfrm>
            <a:off x="7648906" y="5948500"/>
            <a:ext cx="3214678" cy="307777"/>
          </a:xfrm>
          <a:prstGeom prst="rect">
            <a:avLst/>
          </a:prstGeom>
          <a:noFill/>
        </p:spPr>
        <p:txBody>
          <a:bodyPr wrap="square" rtlCol="0">
            <a:spAutoFit/>
          </a:bodyPr>
          <a:lstStyle/>
          <a:p>
            <a:r>
              <a:rPr lang="id-ID" sz="1400">
                <a:solidFill>
                  <a:schemeClr val="bg1"/>
                </a:solidFill>
              </a:rPr>
              <a:t>+849</a:t>
            </a:r>
            <a:r>
              <a:rPr lang="en-US" sz="1400">
                <a:solidFill>
                  <a:schemeClr val="bg1"/>
                </a:solidFill>
              </a:rPr>
              <a:t>18648899</a:t>
            </a:r>
            <a:endParaRPr lang="id-ID" sz="1400" dirty="0">
              <a:solidFill>
                <a:schemeClr val="bg1"/>
              </a:solidFill>
            </a:endParaRPr>
          </a:p>
        </p:txBody>
      </p:sp>
      <p:grpSp>
        <p:nvGrpSpPr>
          <p:cNvPr id="17" name="Group 16">
            <a:extLst>
              <a:ext uri="{FF2B5EF4-FFF2-40B4-BE49-F238E27FC236}">
                <a16:creationId xmlns:a16="http://schemas.microsoft.com/office/drawing/2014/main" id="{8C70BBC1-C26B-4DE3-906A-809B04D8428E}"/>
              </a:ext>
            </a:extLst>
          </p:cNvPr>
          <p:cNvGrpSpPr/>
          <p:nvPr/>
        </p:nvGrpSpPr>
        <p:grpSpPr>
          <a:xfrm>
            <a:off x="7258774" y="5548421"/>
            <a:ext cx="301370" cy="189603"/>
            <a:chOff x="5978526" y="1625601"/>
            <a:chExt cx="239713" cy="150812"/>
          </a:xfrm>
          <a:solidFill>
            <a:schemeClr val="bg1"/>
          </a:solidFill>
        </p:grpSpPr>
        <p:sp>
          <p:nvSpPr>
            <p:cNvPr id="18" name="Freeform 108">
              <a:extLst>
                <a:ext uri="{FF2B5EF4-FFF2-40B4-BE49-F238E27FC236}">
                  <a16:creationId xmlns:a16="http://schemas.microsoft.com/office/drawing/2014/main" id="{6C2EC654-0D08-4E4C-BDA1-BE60983E9683}"/>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9">
              <a:extLst>
                <a:ext uri="{FF2B5EF4-FFF2-40B4-BE49-F238E27FC236}">
                  <a16:creationId xmlns:a16="http://schemas.microsoft.com/office/drawing/2014/main" id="{6FBAF003-FB91-4503-8DA4-6A9318E332D6}"/>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0">
              <a:extLst>
                <a:ext uri="{FF2B5EF4-FFF2-40B4-BE49-F238E27FC236}">
                  <a16:creationId xmlns:a16="http://schemas.microsoft.com/office/drawing/2014/main" id="{F6972696-BA0B-4380-AD3D-BA0231DF46A3}"/>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11">
              <a:extLst>
                <a:ext uri="{FF2B5EF4-FFF2-40B4-BE49-F238E27FC236}">
                  <a16:creationId xmlns:a16="http://schemas.microsoft.com/office/drawing/2014/main" id="{D5A21F7D-0789-4B32-B8A4-E291E3DC04CD}"/>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165">
            <a:extLst>
              <a:ext uri="{FF2B5EF4-FFF2-40B4-BE49-F238E27FC236}">
                <a16:creationId xmlns:a16="http://schemas.microsoft.com/office/drawing/2014/main" id="{AD824A6D-6E08-4A69-9E3E-8CEA354E1DC1}"/>
              </a:ext>
            </a:extLst>
          </p:cNvPr>
          <p:cNvSpPr>
            <a:spLocks noEditPoints="1"/>
          </p:cNvSpPr>
          <p:nvPr/>
        </p:nvSpPr>
        <p:spPr bwMode="auto">
          <a:xfrm>
            <a:off x="7257039" y="4919560"/>
            <a:ext cx="304840" cy="306858"/>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5" name="Group 24">
            <a:extLst>
              <a:ext uri="{FF2B5EF4-FFF2-40B4-BE49-F238E27FC236}">
                <a16:creationId xmlns:a16="http://schemas.microsoft.com/office/drawing/2014/main" id="{F9104038-14FD-4482-A5CC-BA62D548B2F5}"/>
              </a:ext>
            </a:extLst>
          </p:cNvPr>
          <p:cNvGrpSpPr/>
          <p:nvPr/>
        </p:nvGrpSpPr>
        <p:grpSpPr>
          <a:xfrm>
            <a:off x="7257336" y="5949617"/>
            <a:ext cx="304246" cy="286112"/>
            <a:chOff x="9344026" y="1160463"/>
            <a:chExt cx="239713" cy="225425"/>
          </a:xfrm>
          <a:solidFill>
            <a:schemeClr val="bg1"/>
          </a:solidFill>
        </p:grpSpPr>
        <p:sp>
          <p:nvSpPr>
            <p:cNvPr id="26" name="Freeform 65">
              <a:extLst>
                <a:ext uri="{FF2B5EF4-FFF2-40B4-BE49-F238E27FC236}">
                  <a16:creationId xmlns:a16="http://schemas.microsoft.com/office/drawing/2014/main" id="{B9CC8DB6-B9A2-4E99-A95C-4A0E1075F479}"/>
                </a:ext>
              </a:extLst>
            </p:cNvPr>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66">
              <a:extLst>
                <a:ext uri="{FF2B5EF4-FFF2-40B4-BE49-F238E27FC236}">
                  <a16:creationId xmlns:a16="http://schemas.microsoft.com/office/drawing/2014/main" id="{6476849D-344B-486A-B141-F6B51BDB8258}"/>
                </a:ext>
              </a:extLst>
            </p:cNvPr>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67">
              <a:extLst>
                <a:ext uri="{FF2B5EF4-FFF2-40B4-BE49-F238E27FC236}">
                  <a16:creationId xmlns:a16="http://schemas.microsoft.com/office/drawing/2014/main" id="{776F31D5-8A16-4957-B1F3-54DA7897FC57}"/>
                </a:ext>
              </a:extLst>
            </p:cNvPr>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35211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20" grpId="0"/>
      <p:bldP spid="13" grpId="0"/>
      <p:bldP spid="15" grpId="0"/>
      <p:bldP spid="16" grpId="0"/>
      <p:bldP spid="24" grpId="0" animBg="1"/>
    </p:bldLst>
  </p:timing>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41">
      <a:majorFont>
        <a:latin typeface="Robo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3451</TotalTime>
  <Words>724</Words>
  <Application>Microsoft Office PowerPoint</Application>
  <PresentationFormat>Widescreen</PresentationFormat>
  <Paragraphs>109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Open Sans</vt:lpstr>
      <vt:lpstr>Times New Roman</vt:lpstr>
      <vt:lpstr>Office Theme</vt:lpstr>
      <vt:lpstr>PowerPoint Presentation</vt:lpstr>
      <vt:lpstr>WELCOME MESSAGES</vt:lpstr>
      <vt:lpstr>Nội dung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blht .</cp:lastModifiedBy>
  <cp:revision>220</cp:revision>
  <dcterms:created xsi:type="dcterms:W3CDTF">2017-01-10T11:09:36Z</dcterms:created>
  <dcterms:modified xsi:type="dcterms:W3CDTF">2024-02-27T01:53:45Z</dcterms:modified>
</cp:coreProperties>
</file>