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9" r:id="rId3"/>
    <p:sldId id="260" r:id="rId4"/>
    <p:sldId id="302" r:id="rId5"/>
    <p:sldId id="301" r:id="rId6"/>
    <p:sldId id="307" r:id="rId7"/>
    <p:sldId id="304" r:id="rId8"/>
    <p:sldId id="305" r:id="rId9"/>
    <p:sldId id="28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7" autoAdjust="0"/>
    <p:restoredTop sz="93956" autoAdjust="0"/>
  </p:normalViewPr>
  <p:slideViewPr>
    <p:cSldViewPr snapToGrid="0" showGuides="1">
      <p:cViewPr varScale="1">
        <p:scale>
          <a:sx n="73" d="100"/>
          <a:sy n="73" d="100"/>
        </p:scale>
        <p:origin x="1171" y="62"/>
      </p:cViewPr>
      <p:guideLst>
        <p:guide orient="horz" pos="2183"/>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50E8DD-A0C7-419E-AC85-726EB37FF7FF}" type="datetimeFigureOut">
              <a:rPr lang="en-ID" smtClean="0"/>
              <a:t>19/05/2024</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AA71B4-60CD-4D49-B779-926567448A58}" type="slidenum">
              <a:rPr lang="en-ID" smtClean="0"/>
              <a:t>‹#›</a:t>
            </a:fld>
            <a:endParaRPr lang="en-ID"/>
          </a:p>
        </p:txBody>
      </p:sp>
    </p:spTree>
    <p:extLst>
      <p:ext uri="{BB962C8B-B14F-4D97-AF65-F5344CB8AC3E}">
        <p14:creationId xmlns:p14="http://schemas.microsoft.com/office/powerpoint/2010/main" val="2338732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p>
            <a:endParaRPr lang="en-US" dirty="0"/>
          </a:p>
        </p:txBody>
      </p:sp>
      <p:sp>
        <p:nvSpPr>
          <p:cNvPr id="2" name="Title 1"/>
          <p:cNvSpPr>
            <a:spLocks noGrp="1"/>
          </p:cNvSpPr>
          <p:nvPr>
            <p:ph type="ctrTitle"/>
          </p:nvPr>
        </p:nvSpPr>
        <p:spPr>
          <a:xfrm>
            <a:off x="1524000" y="2001837"/>
            <a:ext cx="9144000" cy="1508125"/>
          </a:xfrm>
        </p:spPr>
        <p:txBody>
          <a:bodyPr anchor="b"/>
          <a:lstStyle>
            <a:lvl1pPr algn="ctr">
              <a:defRPr sz="5400"/>
            </a:lvl1pPr>
          </a:lstStyle>
          <a:p>
            <a:r>
              <a:rPr lang="en-US" dirty="0"/>
              <a:t>Click to edit Master title style</a:t>
            </a:r>
          </a:p>
        </p:txBody>
      </p:sp>
      <p:sp>
        <p:nvSpPr>
          <p:cNvPr id="3" name="Subtitle 2"/>
          <p:cNvSpPr>
            <a:spLocks noGrp="1"/>
          </p:cNvSpPr>
          <p:nvPr>
            <p:ph type="subTitle" idx="1"/>
          </p:nvPr>
        </p:nvSpPr>
        <p:spPr>
          <a:xfrm>
            <a:off x="1524000" y="3516313"/>
            <a:ext cx="9144000" cy="56038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5FFC544-4C5B-40F5-B6BC-7078F14102FE}" type="datetime1">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505539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50878"/>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5/19/2024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34455"/>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48822"/>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700405" y="1658938"/>
            <a:ext cx="10791190" cy="2455862"/>
          </a:xfrm>
        </p:spPr>
        <p:txBody>
          <a:bodyPr/>
          <a:lstStyle/>
          <a:p>
            <a:endParaRPr lang="en-ID"/>
          </a:p>
        </p:txBody>
      </p:sp>
      <p:sp>
        <p:nvSpPr>
          <p:cNvPr id="12" name="Title 1">
            <a:extLst>
              <a:ext uri="{FF2B5EF4-FFF2-40B4-BE49-F238E27FC236}">
                <a16:creationId xmlns:a16="http://schemas.microsoft.com/office/drawing/2014/main" id="{A5F51C49-0036-4204-9B57-95AAC2F16559}"/>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91A47D85-81C8-43FF-9C42-3F48D6FDA76C}"/>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9" name="Picture 8">
            <a:extLst>
              <a:ext uri="{FF2B5EF4-FFF2-40B4-BE49-F238E27FC236}">
                <a16:creationId xmlns:a16="http://schemas.microsoft.com/office/drawing/2014/main" id="{E0F2F2BB-1219-E64A-8D58-AF2C8A6ADCF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15156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8194"/>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5/19/2024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2" name="Picture Placeholder 35">
            <a:extLst>
              <a:ext uri="{FF2B5EF4-FFF2-40B4-BE49-F238E27FC236}">
                <a16:creationId xmlns:a16="http://schemas.microsoft.com/office/drawing/2014/main" id="{C31BD89A-8F52-4756-B027-614D46D10F32}"/>
              </a:ext>
            </a:extLst>
          </p:cNvPr>
          <p:cNvSpPr>
            <a:spLocks noGrp="1"/>
          </p:cNvSpPr>
          <p:nvPr>
            <p:ph type="pic" sz="quarter" idx="14"/>
          </p:nvPr>
        </p:nvSpPr>
        <p:spPr>
          <a:xfrm>
            <a:off x="144780" y="2082800"/>
            <a:ext cx="7150100" cy="3525519"/>
          </a:xfrm>
        </p:spPr>
      </p:sp>
      <p:sp>
        <p:nvSpPr>
          <p:cNvPr id="13" name="Title 1">
            <a:extLst>
              <a:ext uri="{FF2B5EF4-FFF2-40B4-BE49-F238E27FC236}">
                <a16:creationId xmlns:a16="http://schemas.microsoft.com/office/drawing/2014/main" id="{62D7031D-1453-4A60-AEE6-26465607786E}"/>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4" name="Text Placeholder 9">
            <a:extLst>
              <a:ext uri="{FF2B5EF4-FFF2-40B4-BE49-F238E27FC236}">
                <a16:creationId xmlns:a16="http://schemas.microsoft.com/office/drawing/2014/main" id="{96E80B69-A5C3-4D3B-8165-F7E3BB40FDEE}"/>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1" name="Picture 10">
            <a:extLst>
              <a:ext uri="{FF2B5EF4-FFF2-40B4-BE49-F238E27FC236}">
                <a16:creationId xmlns:a16="http://schemas.microsoft.com/office/drawing/2014/main" id="{01E8B86D-E59D-F044-9C6A-CE55AC3877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52100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5/19/2024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153829"/>
            <a:ext cx="11902440" cy="4776312"/>
          </a:xfrm>
        </p:spPr>
        <p:txBody>
          <a:bodyPr/>
          <a:lstStyle/>
          <a:p>
            <a:endParaRPr lang="en-ID"/>
          </a:p>
        </p:txBody>
      </p:sp>
      <p:sp>
        <p:nvSpPr>
          <p:cNvPr id="12" name="Rectangle 11">
            <a:extLst>
              <a:ext uri="{FF2B5EF4-FFF2-40B4-BE49-F238E27FC236}">
                <a16:creationId xmlns:a16="http://schemas.microsoft.com/office/drawing/2014/main" id="{B6FC7C2A-F4D5-4A2F-93B1-9C764A4E9794}"/>
              </a:ext>
            </a:extLst>
          </p:cNvPr>
          <p:cNvSpPr/>
          <p:nvPr userDrawn="1"/>
        </p:nvSpPr>
        <p:spPr>
          <a:xfrm>
            <a:off x="11320940" y="6466919"/>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Slide Number Placeholder 4">
            <a:extLst>
              <a:ext uri="{FF2B5EF4-FFF2-40B4-BE49-F238E27FC236}">
                <a16:creationId xmlns:a16="http://schemas.microsoft.com/office/drawing/2014/main" id="{91A05DB3-42C8-46AC-A554-0663D9B52EFE}"/>
              </a:ext>
            </a:extLst>
          </p:cNvPr>
          <p:cNvSpPr>
            <a:spLocks noGrp="1"/>
          </p:cNvSpPr>
          <p:nvPr>
            <p:ph type="sldNum" sz="quarter" idx="15"/>
          </p:nvPr>
        </p:nvSpPr>
        <p:spPr>
          <a:xfrm>
            <a:off x="11429929" y="6460887"/>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14" name="TextBox 13">
            <a:extLst>
              <a:ext uri="{FF2B5EF4-FFF2-40B4-BE49-F238E27FC236}">
                <a16:creationId xmlns:a16="http://schemas.microsoft.com/office/drawing/2014/main" id="{7D57F1C2-3136-4035-B358-1AA921A2894A}"/>
              </a:ext>
            </a:extLst>
          </p:cNvPr>
          <p:cNvSpPr txBox="1"/>
          <p:nvPr userDrawn="1"/>
        </p:nvSpPr>
        <p:spPr>
          <a:xfrm>
            <a:off x="11353800" y="6475254"/>
            <a:ext cx="447558" cy="246221"/>
          </a:xfrm>
          <a:prstGeom prst="rect">
            <a:avLst/>
          </a:prstGeom>
          <a:noFill/>
        </p:spPr>
        <p:txBody>
          <a:bodyPr wrap="none" rtlCol="0">
            <a:spAutoFit/>
          </a:bodyPr>
          <a:lstStyle/>
          <a:p>
            <a:pPr algn="r"/>
            <a:r>
              <a:rPr lang="en-ID" sz="1000" dirty="0">
                <a:solidFill>
                  <a:schemeClr val="bg2"/>
                </a:solidFill>
              </a:rPr>
              <a:t>page</a:t>
            </a:r>
          </a:p>
        </p:txBody>
      </p:sp>
      <p:pic>
        <p:nvPicPr>
          <p:cNvPr id="10" name="Picture 9">
            <a:extLst>
              <a:ext uri="{FF2B5EF4-FFF2-40B4-BE49-F238E27FC236}">
                <a16:creationId xmlns:a16="http://schemas.microsoft.com/office/drawing/2014/main" id="{5692FC83-02D9-0044-8504-A38A8B91111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231547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ddle 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50878"/>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5/19/2024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34455"/>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48822"/>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2667000"/>
            <a:ext cx="11902440" cy="2250440"/>
          </a:xfrm>
        </p:spPr>
        <p:txBody>
          <a:bodyPr/>
          <a:lstStyle/>
          <a:p>
            <a:endParaRPr lang="en-ID"/>
          </a:p>
        </p:txBody>
      </p:sp>
      <p:sp>
        <p:nvSpPr>
          <p:cNvPr id="12" name="Title 1">
            <a:extLst>
              <a:ext uri="{FF2B5EF4-FFF2-40B4-BE49-F238E27FC236}">
                <a16:creationId xmlns:a16="http://schemas.microsoft.com/office/drawing/2014/main" id="{42324406-7016-4738-B8E3-058CADCD8B9C}"/>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F5D83137-F185-44B2-96D7-C40DC8EE3A30}"/>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82FF52D1-EFC6-C44A-B994-D42346839BE4}"/>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30345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Middle 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148589"/>
            <a:ext cx="11902440" cy="6559907"/>
          </a:xfrm>
        </p:spPr>
        <p:txBody>
          <a:bodyPr/>
          <a:lstStyle/>
          <a:p>
            <a:endParaRPr lang="en-ID"/>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85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E6E83F84-8924-44E5-846B-EDD367C8A989}"/>
              </a:ext>
            </a:extLst>
          </p:cNvPr>
          <p:cNvSpPr>
            <a:spLocks noGrp="1"/>
          </p:cNvSpPr>
          <p:nvPr>
            <p:ph type="title"/>
          </p:nvPr>
        </p:nvSpPr>
        <p:spPr>
          <a:xfrm>
            <a:off x="695960" y="395724"/>
            <a:ext cx="10054567" cy="986036"/>
          </a:xfrm>
        </p:spPr>
        <p:txBody>
          <a:bodyPr/>
          <a:lstStyle>
            <a:lvl1pPr>
              <a:defRPr>
                <a:solidFill>
                  <a:schemeClr val="bg2"/>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5/19/2024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0" name="Text Placeholder 9">
            <a:extLst>
              <a:ext uri="{FF2B5EF4-FFF2-40B4-BE49-F238E27FC236}">
                <a16:creationId xmlns:a16="http://schemas.microsoft.com/office/drawing/2014/main" id="{B9267AD1-B73F-4851-B3AF-211B535170F4}"/>
              </a:ext>
            </a:extLst>
          </p:cNvPr>
          <p:cNvSpPr>
            <a:spLocks noGrp="1"/>
          </p:cNvSpPr>
          <p:nvPr>
            <p:ph type="body" sz="quarter" idx="13" hasCustomPrompt="1"/>
          </p:nvPr>
        </p:nvSpPr>
        <p:spPr>
          <a:xfrm>
            <a:off x="695960" y="1158875"/>
            <a:ext cx="10054567" cy="365125"/>
          </a:xfrm>
        </p:spPr>
        <p:txBody>
          <a:bodyPr>
            <a:noAutofit/>
          </a:bodyPr>
          <a:lstStyle>
            <a:lvl1pPr marL="0" indent="0">
              <a:buNone/>
              <a:defRPr sz="1400">
                <a:solidFill>
                  <a:schemeClr val="bg2"/>
                </a:solidFill>
              </a:defRPr>
            </a:lvl1pPr>
            <a:lvl2pPr marL="457200" indent="0">
              <a:buNone/>
              <a:defRPr/>
            </a:lvl2pPr>
          </a:lstStyle>
          <a:p>
            <a:pPr lvl="0"/>
            <a:r>
              <a:rPr lang="en-US" dirty="0"/>
              <a:t>Insert your subtitle here</a:t>
            </a:r>
          </a:p>
        </p:txBody>
      </p:sp>
      <p:pic>
        <p:nvPicPr>
          <p:cNvPr id="12" name="Picture 11">
            <a:extLst>
              <a:ext uri="{FF2B5EF4-FFF2-40B4-BE49-F238E27FC236}">
                <a16:creationId xmlns:a16="http://schemas.microsoft.com/office/drawing/2014/main" id="{04A3DAFE-860B-6F45-8784-31E154F9724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39148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66919"/>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5/19/2024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60887"/>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75254"/>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1849120"/>
            <a:ext cx="11902440" cy="4114800"/>
          </a:xfrm>
        </p:spPr>
        <p:txBody>
          <a:bodyPr/>
          <a:lstStyle/>
          <a:p>
            <a:endParaRPr lang="en-ID"/>
          </a:p>
        </p:txBody>
      </p:sp>
      <p:sp>
        <p:nvSpPr>
          <p:cNvPr id="12" name="Title 1">
            <a:extLst>
              <a:ext uri="{FF2B5EF4-FFF2-40B4-BE49-F238E27FC236}">
                <a16:creationId xmlns:a16="http://schemas.microsoft.com/office/drawing/2014/main" id="{A2236BFD-99FD-4F1C-80FD-F953B1E33AC8}"/>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6C7F29D1-4A66-4CBA-A9A1-D069F0F0D6D7}"/>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D522EEAB-C4D0-4040-B9CF-5EFAE08F06D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17825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on Lef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2552"/>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5/19/2024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6520"/>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0887"/>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685C8B7E-6CA2-4463-87CA-F86E92FC22C1}"/>
              </a:ext>
            </a:extLst>
          </p:cNvPr>
          <p:cNvSpPr>
            <a:spLocks noGrp="1"/>
          </p:cNvSpPr>
          <p:nvPr>
            <p:ph type="pic" sz="quarter" idx="14"/>
          </p:nvPr>
        </p:nvSpPr>
        <p:spPr>
          <a:xfrm>
            <a:off x="695326" y="1658938"/>
            <a:ext cx="5400674" cy="4481470"/>
          </a:xfrm>
        </p:spPr>
        <p:txBody>
          <a:bodyPr/>
          <a:lstStyle/>
          <a:p>
            <a:endParaRPr lang="en-ID"/>
          </a:p>
        </p:txBody>
      </p:sp>
      <p:sp>
        <p:nvSpPr>
          <p:cNvPr id="12" name="Title 1">
            <a:extLst>
              <a:ext uri="{FF2B5EF4-FFF2-40B4-BE49-F238E27FC236}">
                <a16:creationId xmlns:a16="http://schemas.microsoft.com/office/drawing/2014/main" id="{AB8159B0-B246-4992-B682-E76BEB9A0B6D}"/>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56507238-16C6-423B-A2C2-7A1ECA40C1E8}"/>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1C9D4C4F-1CDC-FE40-AB90-9027A800171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278934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ortrait on Lef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2552"/>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5/19/2024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6520"/>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0887"/>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685C8B7E-6CA2-4463-87CA-F86E92FC22C1}"/>
              </a:ext>
            </a:extLst>
          </p:cNvPr>
          <p:cNvSpPr>
            <a:spLocks noGrp="1"/>
          </p:cNvSpPr>
          <p:nvPr>
            <p:ph type="pic" sz="quarter" idx="14"/>
          </p:nvPr>
        </p:nvSpPr>
        <p:spPr>
          <a:xfrm>
            <a:off x="144780" y="135136"/>
            <a:ext cx="5400674" cy="6560820"/>
          </a:xfrm>
        </p:spPr>
        <p:txBody>
          <a:bodyPr/>
          <a:lstStyle/>
          <a:p>
            <a:endParaRPr lang="en-ID"/>
          </a:p>
        </p:txBody>
      </p:sp>
      <p:pic>
        <p:nvPicPr>
          <p:cNvPr id="9" name="Picture 8">
            <a:extLst>
              <a:ext uri="{FF2B5EF4-FFF2-40B4-BE49-F238E27FC236}">
                <a16:creationId xmlns:a16="http://schemas.microsoft.com/office/drawing/2014/main" id="{5971F0DE-8E43-3F44-A379-F7763A3AE53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157644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on Righ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5/19/2024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685C8B7E-6CA2-4463-87CA-F86E92FC22C1}"/>
              </a:ext>
            </a:extLst>
          </p:cNvPr>
          <p:cNvSpPr>
            <a:spLocks noGrp="1"/>
          </p:cNvSpPr>
          <p:nvPr>
            <p:ph type="pic" sz="quarter" idx="14"/>
          </p:nvPr>
        </p:nvSpPr>
        <p:spPr>
          <a:xfrm>
            <a:off x="6721973" y="1628894"/>
            <a:ext cx="5161914" cy="4524772"/>
          </a:xfrm>
        </p:spPr>
        <p:txBody>
          <a:bodyPr/>
          <a:lstStyle/>
          <a:p>
            <a:endParaRPr lang="en-ID" dirty="0"/>
          </a:p>
        </p:txBody>
      </p:sp>
      <p:sp>
        <p:nvSpPr>
          <p:cNvPr id="13" name="Title 1">
            <a:extLst>
              <a:ext uri="{FF2B5EF4-FFF2-40B4-BE49-F238E27FC236}">
                <a16:creationId xmlns:a16="http://schemas.microsoft.com/office/drawing/2014/main" id="{E6E58B73-29F9-4789-BF35-AB485895426B}"/>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4" name="Text Placeholder 9">
            <a:extLst>
              <a:ext uri="{FF2B5EF4-FFF2-40B4-BE49-F238E27FC236}">
                <a16:creationId xmlns:a16="http://schemas.microsoft.com/office/drawing/2014/main" id="{446D5EA9-AAF6-4488-B583-7DA55424AD13}"/>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2" name="Picture 11">
            <a:extLst>
              <a:ext uri="{FF2B5EF4-FFF2-40B4-BE49-F238E27FC236}">
                <a16:creationId xmlns:a16="http://schemas.microsoft.com/office/drawing/2014/main" id="{65D8DFB7-D816-3949-AE6B-76FB988F86C8}"/>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34355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5/19/2024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3" name="Picture Placeholder 9">
            <a:extLst>
              <a:ext uri="{FF2B5EF4-FFF2-40B4-BE49-F238E27FC236}">
                <a16:creationId xmlns:a16="http://schemas.microsoft.com/office/drawing/2014/main" id="{149D4E7D-F51D-4CEF-AC74-A691AA6AE2A8}"/>
              </a:ext>
            </a:extLst>
          </p:cNvPr>
          <p:cNvSpPr>
            <a:spLocks noGrp="1"/>
          </p:cNvSpPr>
          <p:nvPr>
            <p:ph type="pic" sz="quarter" idx="14"/>
          </p:nvPr>
        </p:nvSpPr>
        <p:spPr>
          <a:xfrm>
            <a:off x="695960" y="1801184"/>
            <a:ext cx="1800225" cy="1908000"/>
          </a:xfrm>
          <a:prstGeom prst="rect">
            <a:avLst/>
          </a:prstGeom>
        </p:spPr>
        <p:txBody>
          <a:bodyPr/>
          <a:lstStyle>
            <a:lvl1pPr>
              <a:defRPr sz="1600"/>
            </a:lvl1pPr>
          </a:lstStyle>
          <a:p>
            <a:endParaRPr lang="id-ID"/>
          </a:p>
        </p:txBody>
      </p:sp>
      <p:sp>
        <p:nvSpPr>
          <p:cNvPr id="14" name="Picture Placeholder 9">
            <a:extLst>
              <a:ext uri="{FF2B5EF4-FFF2-40B4-BE49-F238E27FC236}">
                <a16:creationId xmlns:a16="http://schemas.microsoft.com/office/drawing/2014/main" id="{1424BD47-36D8-4D1A-BE14-9782F1FD74D4}"/>
              </a:ext>
            </a:extLst>
          </p:cNvPr>
          <p:cNvSpPr>
            <a:spLocks noGrp="1"/>
          </p:cNvSpPr>
          <p:nvPr>
            <p:ph type="pic" sz="quarter" idx="15"/>
          </p:nvPr>
        </p:nvSpPr>
        <p:spPr>
          <a:xfrm>
            <a:off x="695960" y="4214819"/>
            <a:ext cx="1800225" cy="1908000"/>
          </a:xfrm>
          <a:prstGeom prst="rect">
            <a:avLst/>
          </a:prstGeom>
        </p:spPr>
        <p:txBody>
          <a:bodyPr/>
          <a:lstStyle>
            <a:lvl1pPr>
              <a:defRPr sz="1600"/>
            </a:lvl1pPr>
          </a:lstStyle>
          <a:p>
            <a:endParaRPr lang="id-ID"/>
          </a:p>
        </p:txBody>
      </p:sp>
      <p:sp>
        <p:nvSpPr>
          <p:cNvPr id="15" name="Picture Placeholder 9">
            <a:extLst>
              <a:ext uri="{FF2B5EF4-FFF2-40B4-BE49-F238E27FC236}">
                <a16:creationId xmlns:a16="http://schemas.microsoft.com/office/drawing/2014/main" id="{87D7A4D8-88B4-4DB1-99A7-519C7BE9418F}"/>
              </a:ext>
            </a:extLst>
          </p:cNvPr>
          <p:cNvSpPr>
            <a:spLocks noGrp="1"/>
          </p:cNvSpPr>
          <p:nvPr>
            <p:ph type="pic" sz="quarter" idx="16"/>
          </p:nvPr>
        </p:nvSpPr>
        <p:spPr>
          <a:xfrm>
            <a:off x="6182360" y="1801184"/>
            <a:ext cx="1800225" cy="1908000"/>
          </a:xfrm>
          <a:prstGeom prst="rect">
            <a:avLst/>
          </a:prstGeom>
        </p:spPr>
        <p:txBody>
          <a:bodyPr/>
          <a:lstStyle>
            <a:lvl1pPr>
              <a:defRPr sz="1600"/>
            </a:lvl1pPr>
          </a:lstStyle>
          <a:p>
            <a:endParaRPr lang="id-ID"/>
          </a:p>
        </p:txBody>
      </p:sp>
      <p:sp>
        <p:nvSpPr>
          <p:cNvPr id="16" name="Picture Placeholder 9">
            <a:extLst>
              <a:ext uri="{FF2B5EF4-FFF2-40B4-BE49-F238E27FC236}">
                <a16:creationId xmlns:a16="http://schemas.microsoft.com/office/drawing/2014/main" id="{5D95C81D-9B10-4FF8-8C90-E648F3A19651}"/>
              </a:ext>
            </a:extLst>
          </p:cNvPr>
          <p:cNvSpPr>
            <a:spLocks noGrp="1"/>
          </p:cNvSpPr>
          <p:nvPr>
            <p:ph type="pic" sz="quarter" idx="17"/>
          </p:nvPr>
        </p:nvSpPr>
        <p:spPr>
          <a:xfrm>
            <a:off x="6182360" y="4214819"/>
            <a:ext cx="1800225" cy="1908000"/>
          </a:xfrm>
          <a:prstGeom prst="rect">
            <a:avLst/>
          </a:prstGeom>
        </p:spPr>
        <p:txBody>
          <a:bodyPr/>
          <a:lstStyle>
            <a:lvl1pPr>
              <a:defRPr sz="1600"/>
            </a:lvl1pPr>
          </a:lstStyle>
          <a:p>
            <a:endParaRPr lang="id-ID"/>
          </a:p>
        </p:txBody>
      </p:sp>
      <p:sp>
        <p:nvSpPr>
          <p:cNvPr id="17" name="Title 1">
            <a:extLst>
              <a:ext uri="{FF2B5EF4-FFF2-40B4-BE49-F238E27FC236}">
                <a16:creationId xmlns:a16="http://schemas.microsoft.com/office/drawing/2014/main" id="{ED4080F6-33B2-488F-B0BB-E156334FEDC6}"/>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8" name="Text Placeholder 9">
            <a:extLst>
              <a:ext uri="{FF2B5EF4-FFF2-40B4-BE49-F238E27FC236}">
                <a16:creationId xmlns:a16="http://schemas.microsoft.com/office/drawing/2014/main" id="{516E3F69-D1AB-4A8A-BCE1-81157536CE68}"/>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9" name="Picture 18">
            <a:extLst>
              <a:ext uri="{FF2B5EF4-FFF2-40B4-BE49-F238E27FC236}">
                <a16:creationId xmlns:a16="http://schemas.microsoft.com/office/drawing/2014/main" id="{361D4CD7-697F-6D43-A07E-57DD939B72A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41920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fade">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85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0070C0"/>
              </a:solidFill>
            </a:endParaRPr>
          </a:p>
        </p:txBody>
      </p:sp>
      <p:sp>
        <p:nvSpPr>
          <p:cNvPr id="2" name="Title 1">
            <a:extLst>
              <a:ext uri="{FF2B5EF4-FFF2-40B4-BE49-F238E27FC236}">
                <a16:creationId xmlns:a16="http://schemas.microsoft.com/office/drawing/2014/main" id="{E6E83F84-8924-44E5-846B-EDD367C8A989}"/>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5/19/2024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0" name="Text Placeholder 9">
            <a:extLst>
              <a:ext uri="{FF2B5EF4-FFF2-40B4-BE49-F238E27FC236}">
                <a16:creationId xmlns:a16="http://schemas.microsoft.com/office/drawing/2014/main" id="{B9267AD1-B73F-4851-B3AF-211B535170F4}"/>
              </a:ext>
            </a:extLst>
          </p:cNvPr>
          <p:cNvSpPr>
            <a:spLocks noGrp="1"/>
          </p:cNvSpPr>
          <p:nvPr>
            <p:ph type="body" sz="quarter" idx="13" hasCustomPrompt="1"/>
          </p:nvPr>
        </p:nvSpPr>
        <p:spPr>
          <a:xfrm>
            <a:off x="695960" y="1158875"/>
            <a:ext cx="10054567" cy="365125"/>
          </a:xfrm>
        </p:spPr>
        <p:txBody>
          <a:bodyPr>
            <a:noAutofit/>
          </a:bodyPr>
          <a:lstStyle>
            <a:lvl1pPr marL="0" indent="0">
              <a:buNone/>
              <a:defRPr sz="1800">
                <a:solidFill>
                  <a:srgbClr val="0070C0"/>
                </a:solidFill>
              </a:defRPr>
            </a:lvl1pPr>
            <a:lvl2pPr marL="457200" indent="0">
              <a:buNone/>
              <a:defRPr/>
            </a:lvl2pPr>
          </a:lstStyle>
          <a:p>
            <a:pPr lvl="0"/>
            <a:r>
              <a:rPr lang="en-US" dirty="0"/>
              <a:t>Insert your subtitle here</a:t>
            </a:r>
          </a:p>
        </p:txBody>
      </p:sp>
      <p:pic>
        <p:nvPicPr>
          <p:cNvPr id="11" name="Picture 10">
            <a:extLst>
              <a:ext uri="{FF2B5EF4-FFF2-40B4-BE49-F238E27FC236}">
                <a16:creationId xmlns:a16="http://schemas.microsoft.com/office/drawing/2014/main" id="{D001FEEF-8C03-3540-9178-3FBE72EAAFF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06669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5/19/2024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4" name="Picture Placeholder 9">
            <a:extLst>
              <a:ext uri="{FF2B5EF4-FFF2-40B4-BE49-F238E27FC236}">
                <a16:creationId xmlns:a16="http://schemas.microsoft.com/office/drawing/2014/main" id="{1424BD47-36D8-4D1A-BE14-9782F1FD74D4}"/>
              </a:ext>
            </a:extLst>
          </p:cNvPr>
          <p:cNvSpPr>
            <a:spLocks noGrp="1"/>
          </p:cNvSpPr>
          <p:nvPr>
            <p:ph type="pic" sz="quarter" idx="15"/>
          </p:nvPr>
        </p:nvSpPr>
        <p:spPr>
          <a:xfrm>
            <a:off x="695960" y="1760544"/>
            <a:ext cx="3438525" cy="2618416"/>
          </a:xfrm>
          <a:prstGeom prst="rect">
            <a:avLst/>
          </a:prstGeom>
        </p:spPr>
        <p:txBody>
          <a:bodyPr/>
          <a:lstStyle>
            <a:lvl1pPr>
              <a:defRPr sz="1600"/>
            </a:lvl1pPr>
          </a:lstStyle>
          <a:p>
            <a:endParaRPr lang="id-ID"/>
          </a:p>
        </p:txBody>
      </p:sp>
      <p:sp>
        <p:nvSpPr>
          <p:cNvPr id="23" name="Picture Placeholder 9">
            <a:extLst>
              <a:ext uri="{FF2B5EF4-FFF2-40B4-BE49-F238E27FC236}">
                <a16:creationId xmlns:a16="http://schemas.microsoft.com/office/drawing/2014/main" id="{91D35E9C-5092-45CB-A44E-ECEC5C354EDC}"/>
              </a:ext>
            </a:extLst>
          </p:cNvPr>
          <p:cNvSpPr>
            <a:spLocks noGrp="1"/>
          </p:cNvSpPr>
          <p:nvPr>
            <p:ph type="pic" sz="quarter" idx="18"/>
          </p:nvPr>
        </p:nvSpPr>
        <p:spPr>
          <a:xfrm>
            <a:off x="4382135" y="1760544"/>
            <a:ext cx="3438525" cy="2618416"/>
          </a:xfrm>
          <a:prstGeom prst="rect">
            <a:avLst/>
          </a:prstGeom>
        </p:spPr>
        <p:txBody>
          <a:bodyPr/>
          <a:lstStyle>
            <a:lvl1pPr>
              <a:defRPr sz="1600"/>
            </a:lvl1pPr>
          </a:lstStyle>
          <a:p>
            <a:endParaRPr lang="id-ID"/>
          </a:p>
        </p:txBody>
      </p:sp>
      <p:sp>
        <p:nvSpPr>
          <p:cNvPr id="24" name="Picture Placeholder 9">
            <a:extLst>
              <a:ext uri="{FF2B5EF4-FFF2-40B4-BE49-F238E27FC236}">
                <a16:creationId xmlns:a16="http://schemas.microsoft.com/office/drawing/2014/main" id="{9AE37AB8-671B-4D62-B300-4E818F9AAF86}"/>
              </a:ext>
            </a:extLst>
          </p:cNvPr>
          <p:cNvSpPr>
            <a:spLocks noGrp="1"/>
          </p:cNvSpPr>
          <p:nvPr>
            <p:ph type="pic" sz="quarter" idx="19"/>
          </p:nvPr>
        </p:nvSpPr>
        <p:spPr>
          <a:xfrm>
            <a:off x="8074342" y="1760544"/>
            <a:ext cx="3438525" cy="2618416"/>
          </a:xfrm>
          <a:prstGeom prst="rect">
            <a:avLst/>
          </a:prstGeom>
        </p:spPr>
        <p:txBody>
          <a:bodyPr/>
          <a:lstStyle>
            <a:lvl1pPr>
              <a:defRPr sz="1600"/>
            </a:lvl1pPr>
          </a:lstStyle>
          <a:p>
            <a:endParaRPr lang="id-ID"/>
          </a:p>
        </p:txBody>
      </p:sp>
      <p:sp>
        <p:nvSpPr>
          <p:cNvPr id="13" name="Title 1">
            <a:extLst>
              <a:ext uri="{FF2B5EF4-FFF2-40B4-BE49-F238E27FC236}">
                <a16:creationId xmlns:a16="http://schemas.microsoft.com/office/drawing/2014/main" id="{03235931-13F3-445C-A864-257369C49C5B}"/>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5" name="Text Placeholder 9">
            <a:extLst>
              <a:ext uri="{FF2B5EF4-FFF2-40B4-BE49-F238E27FC236}">
                <a16:creationId xmlns:a16="http://schemas.microsoft.com/office/drawing/2014/main" id="{540FCDF2-BE5D-4439-B3DA-53B1E34F0CAD}"/>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6" name="Picture 15">
            <a:extLst>
              <a:ext uri="{FF2B5EF4-FFF2-40B4-BE49-F238E27FC236}">
                <a16:creationId xmlns:a16="http://schemas.microsoft.com/office/drawing/2014/main" id="{3B77FE6C-918F-DD4F-877B-B804CF2C9B7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56818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85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5/19/2024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2" name="Picture Placeholder 10">
            <a:extLst>
              <a:ext uri="{FF2B5EF4-FFF2-40B4-BE49-F238E27FC236}">
                <a16:creationId xmlns:a16="http://schemas.microsoft.com/office/drawing/2014/main" id="{238A09F8-496A-4644-B820-D6251E2963D8}"/>
              </a:ext>
            </a:extLst>
          </p:cNvPr>
          <p:cNvSpPr>
            <a:spLocks noGrp="1"/>
          </p:cNvSpPr>
          <p:nvPr>
            <p:ph type="pic" sz="quarter" idx="14"/>
          </p:nvPr>
        </p:nvSpPr>
        <p:spPr>
          <a:xfrm>
            <a:off x="144463" y="3428722"/>
            <a:ext cx="11902440" cy="3279775"/>
          </a:xfrm>
        </p:spPr>
        <p:txBody>
          <a:bodyPr/>
          <a:lstStyle/>
          <a:p>
            <a:endParaRPr lang="en-ID" dirty="0"/>
          </a:p>
        </p:txBody>
      </p:sp>
      <p:sp>
        <p:nvSpPr>
          <p:cNvPr id="11" name="Title 1">
            <a:extLst>
              <a:ext uri="{FF2B5EF4-FFF2-40B4-BE49-F238E27FC236}">
                <a16:creationId xmlns:a16="http://schemas.microsoft.com/office/drawing/2014/main" id="{84F18353-28B7-4477-95E9-3562CE247274}"/>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C3B43E75-A765-4118-A3B7-CF2952D7F8FE}"/>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1C973BB8-D672-9349-A510-597412AF8D8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243877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5/19/2024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11" name="Picture Placeholder 10">
            <a:extLst>
              <a:ext uri="{FF2B5EF4-FFF2-40B4-BE49-F238E27FC236}">
                <a16:creationId xmlns:a16="http://schemas.microsoft.com/office/drawing/2014/main" id="{FFFF7217-FCD0-4A8A-B377-29B7E8F398EE}"/>
              </a:ext>
            </a:extLst>
          </p:cNvPr>
          <p:cNvSpPr>
            <a:spLocks noGrp="1"/>
          </p:cNvSpPr>
          <p:nvPr>
            <p:ph type="pic" sz="quarter" idx="12"/>
          </p:nvPr>
        </p:nvSpPr>
        <p:spPr>
          <a:xfrm>
            <a:off x="144463" y="149225"/>
            <a:ext cx="11903075" cy="3279775"/>
          </a:xfrm>
        </p:spPr>
        <p:txBody>
          <a:bodyPr/>
          <a:lstStyle/>
          <a:p>
            <a:endParaRPr lang="en-ID" dirty="0"/>
          </a:p>
        </p:txBody>
      </p:sp>
      <p:sp>
        <p:nvSpPr>
          <p:cNvPr id="7" name="Title 1">
            <a:extLst>
              <a:ext uri="{FF2B5EF4-FFF2-40B4-BE49-F238E27FC236}">
                <a16:creationId xmlns:a16="http://schemas.microsoft.com/office/drawing/2014/main" id="{8B278207-40F1-4CC1-B990-0006B8D40CA2}"/>
              </a:ext>
            </a:extLst>
          </p:cNvPr>
          <p:cNvSpPr>
            <a:spLocks noGrp="1"/>
          </p:cNvSpPr>
          <p:nvPr>
            <p:ph type="title"/>
          </p:nvPr>
        </p:nvSpPr>
        <p:spPr>
          <a:xfrm>
            <a:off x="838200" y="395724"/>
            <a:ext cx="9912009" cy="986036"/>
          </a:xfrm>
        </p:spPr>
        <p:txBody>
          <a:bodyPr/>
          <a:lstStyle>
            <a:lvl1pPr algn="ctr">
              <a:defRPr/>
            </a:lvl1pPr>
          </a:lstStyle>
          <a:p>
            <a:r>
              <a:rPr lang="en-US"/>
              <a:t>Click to edit Master title style</a:t>
            </a:r>
            <a:endParaRPr lang="en-ID"/>
          </a:p>
        </p:txBody>
      </p:sp>
      <p:sp>
        <p:nvSpPr>
          <p:cNvPr id="8" name="Text Placeholder 9">
            <a:extLst>
              <a:ext uri="{FF2B5EF4-FFF2-40B4-BE49-F238E27FC236}">
                <a16:creationId xmlns:a16="http://schemas.microsoft.com/office/drawing/2014/main" id="{6E72771F-C44F-4A27-AB45-B4A1254562C5}"/>
              </a:ext>
            </a:extLst>
          </p:cNvPr>
          <p:cNvSpPr>
            <a:spLocks noGrp="1"/>
          </p:cNvSpPr>
          <p:nvPr>
            <p:ph type="body" sz="quarter" idx="13" hasCustomPrompt="1"/>
          </p:nvPr>
        </p:nvSpPr>
        <p:spPr>
          <a:xfrm>
            <a:off x="838200" y="1158875"/>
            <a:ext cx="9912327" cy="365125"/>
          </a:xfrm>
        </p:spPr>
        <p:txBody>
          <a:bodyPr>
            <a:noAutofit/>
          </a:bodyPr>
          <a:lstStyle>
            <a:lvl1pPr marL="0" indent="0" algn="ctr">
              <a:buNone/>
              <a:defRPr sz="2000">
                <a:solidFill>
                  <a:srgbClr val="0070C0"/>
                </a:solidFill>
              </a:defRPr>
            </a:lvl1pPr>
            <a:lvl2pPr marL="457200" indent="0">
              <a:buNone/>
              <a:defRPr/>
            </a:lvl2pPr>
          </a:lstStyle>
          <a:p>
            <a:pPr lvl="0"/>
            <a:r>
              <a:rPr lang="en-US" dirty="0"/>
              <a:t>Insert your subtitle here</a:t>
            </a:r>
          </a:p>
        </p:txBody>
      </p:sp>
      <p:sp>
        <p:nvSpPr>
          <p:cNvPr id="13" name="Picture Placeholder 12">
            <a:extLst>
              <a:ext uri="{FF2B5EF4-FFF2-40B4-BE49-F238E27FC236}">
                <a16:creationId xmlns:a16="http://schemas.microsoft.com/office/drawing/2014/main" id="{D9185968-EB6A-4B69-8C1D-3E33CEC7D13F}"/>
              </a:ext>
            </a:extLst>
          </p:cNvPr>
          <p:cNvSpPr>
            <a:spLocks noGrp="1"/>
          </p:cNvSpPr>
          <p:nvPr>
            <p:ph type="pic" sz="quarter" idx="14"/>
          </p:nvPr>
        </p:nvSpPr>
        <p:spPr>
          <a:xfrm>
            <a:off x="5093494" y="2061687"/>
            <a:ext cx="2005012" cy="2005012"/>
          </a:xfrm>
        </p:spPr>
        <p:txBody>
          <a:bodyPr/>
          <a:lstStyle/>
          <a:p>
            <a:endParaRPr lang="en-ID"/>
          </a:p>
        </p:txBody>
      </p:sp>
      <p:sp>
        <p:nvSpPr>
          <p:cNvPr id="14" name="Rectangle 13">
            <a:extLst>
              <a:ext uri="{FF2B5EF4-FFF2-40B4-BE49-F238E27FC236}">
                <a16:creationId xmlns:a16="http://schemas.microsoft.com/office/drawing/2014/main" id="{CF6633F8-1B31-49A7-BF63-C9B0313AA221}"/>
              </a:ext>
            </a:extLst>
          </p:cNvPr>
          <p:cNvSpPr/>
          <p:nvPr userDrawn="1"/>
        </p:nvSpPr>
        <p:spPr>
          <a:xfrm>
            <a:off x="11318471" y="64518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Slide Number Placeholder 4">
            <a:extLst>
              <a:ext uri="{FF2B5EF4-FFF2-40B4-BE49-F238E27FC236}">
                <a16:creationId xmlns:a16="http://schemas.microsoft.com/office/drawing/2014/main" id="{31946B16-90EF-47BB-A0D1-2DC28366250F}"/>
              </a:ext>
            </a:extLst>
          </p:cNvPr>
          <p:cNvSpPr>
            <a:spLocks noGrp="1"/>
          </p:cNvSpPr>
          <p:nvPr>
            <p:ph type="sldNum" sz="quarter" idx="15"/>
          </p:nvPr>
        </p:nvSpPr>
        <p:spPr>
          <a:xfrm>
            <a:off x="11406678" y="6456244"/>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16" name="TextBox 15">
            <a:extLst>
              <a:ext uri="{FF2B5EF4-FFF2-40B4-BE49-F238E27FC236}">
                <a16:creationId xmlns:a16="http://schemas.microsoft.com/office/drawing/2014/main" id="{2EDD8459-35C2-44CC-B56E-55CEFA2AECF1}"/>
              </a:ext>
            </a:extLst>
          </p:cNvPr>
          <p:cNvSpPr txBox="1"/>
          <p:nvPr userDrawn="1"/>
        </p:nvSpPr>
        <p:spPr>
          <a:xfrm>
            <a:off x="11308514" y="6469221"/>
            <a:ext cx="447558" cy="246221"/>
          </a:xfrm>
          <a:prstGeom prst="rect">
            <a:avLst/>
          </a:prstGeom>
          <a:noFill/>
        </p:spPr>
        <p:txBody>
          <a:bodyPr wrap="none" rtlCol="0">
            <a:spAutoFit/>
          </a:bodyPr>
          <a:lstStyle/>
          <a:p>
            <a:pPr algn="r"/>
            <a:r>
              <a:rPr lang="en-ID" sz="1000" dirty="0">
                <a:solidFill>
                  <a:schemeClr val="bg2"/>
                </a:solidFill>
              </a:rPr>
              <a:t>page</a:t>
            </a:r>
          </a:p>
        </p:txBody>
      </p:sp>
      <p:pic>
        <p:nvPicPr>
          <p:cNvPr id="12" name="Picture 11">
            <a:extLst>
              <a:ext uri="{FF2B5EF4-FFF2-40B4-BE49-F238E27FC236}">
                <a16:creationId xmlns:a16="http://schemas.microsoft.com/office/drawing/2014/main" id="{E9BCE90E-A60C-7949-8B71-68AE28547B1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71279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2" name="Picture Placeholder 11">
            <a:extLst>
              <a:ext uri="{FF2B5EF4-FFF2-40B4-BE49-F238E27FC236}">
                <a16:creationId xmlns:a16="http://schemas.microsoft.com/office/drawing/2014/main" id="{97264113-4187-4EBB-AD66-68EAE65599BA}"/>
              </a:ext>
            </a:extLst>
          </p:cNvPr>
          <p:cNvSpPr>
            <a:spLocks noGrp="1"/>
          </p:cNvSpPr>
          <p:nvPr>
            <p:ph type="pic" sz="quarter" idx="14"/>
          </p:nvPr>
        </p:nvSpPr>
        <p:spPr>
          <a:xfrm>
            <a:off x="144463" y="5328563"/>
            <a:ext cx="11903075" cy="1380212"/>
          </a:xfrm>
        </p:spPr>
        <p:txBody>
          <a:bodyPr/>
          <a:lstStyle/>
          <a:p>
            <a:endParaRPr lang="en-ID"/>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43409"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5/19/2024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3" name="Title 1">
            <a:extLst>
              <a:ext uri="{FF2B5EF4-FFF2-40B4-BE49-F238E27FC236}">
                <a16:creationId xmlns:a16="http://schemas.microsoft.com/office/drawing/2014/main" id="{194CFBD0-B126-4756-BAE9-DFE945863013}"/>
              </a:ext>
            </a:extLst>
          </p:cNvPr>
          <p:cNvSpPr>
            <a:spLocks noGrp="1"/>
          </p:cNvSpPr>
          <p:nvPr>
            <p:ph type="title"/>
          </p:nvPr>
        </p:nvSpPr>
        <p:spPr>
          <a:xfrm>
            <a:off x="695960" y="395724"/>
            <a:ext cx="10027987" cy="986036"/>
          </a:xfrm>
        </p:spPr>
        <p:txBody>
          <a:bodyPr/>
          <a:lstStyle/>
          <a:p>
            <a:r>
              <a:rPr lang="en-US" dirty="0"/>
              <a:t>Click to edit Master title style</a:t>
            </a:r>
            <a:endParaRPr lang="en-ID" dirty="0"/>
          </a:p>
        </p:txBody>
      </p:sp>
      <p:sp>
        <p:nvSpPr>
          <p:cNvPr id="14" name="Text Placeholder 9">
            <a:extLst>
              <a:ext uri="{FF2B5EF4-FFF2-40B4-BE49-F238E27FC236}">
                <a16:creationId xmlns:a16="http://schemas.microsoft.com/office/drawing/2014/main" id="{0F8443F7-284F-443E-9B77-C5CA54ED4FAE}"/>
              </a:ext>
            </a:extLst>
          </p:cNvPr>
          <p:cNvSpPr>
            <a:spLocks noGrp="1"/>
          </p:cNvSpPr>
          <p:nvPr>
            <p:ph type="body" sz="quarter" idx="13" hasCustomPrompt="1"/>
          </p:nvPr>
        </p:nvSpPr>
        <p:spPr>
          <a:xfrm>
            <a:off x="695960" y="1158875"/>
            <a:ext cx="1002798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1" name="Picture 10">
            <a:extLst>
              <a:ext uri="{FF2B5EF4-FFF2-40B4-BE49-F238E27FC236}">
                <a16:creationId xmlns:a16="http://schemas.microsoft.com/office/drawing/2014/main" id="{2FB622DE-BF82-E549-9051-132805BD38C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277175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39572"/>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33540"/>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47907"/>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2D19C3E4-9A91-4A56-B588-962A44C1A52A}"/>
              </a:ext>
            </a:extLst>
          </p:cNvPr>
          <p:cNvSpPr>
            <a:spLocks noGrp="1"/>
          </p:cNvSpPr>
          <p:nvPr>
            <p:ph type="pic" sz="quarter" idx="14"/>
          </p:nvPr>
        </p:nvSpPr>
        <p:spPr>
          <a:xfrm>
            <a:off x="144780" y="2641599"/>
            <a:ext cx="4681220" cy="4066897"/>
          </a:xfrm>
        </p:spPr>
        <p:txBody>
          <a:bodyPr/>
          <a:lstStyle/>
          <a:p>
            <a:endParaRPr lang="en-ID"/>
          </a:p>
        </p:txBody>
      </p:sp>
      <p:sp>
        <p:nvSpPr>
          <p:cNvPr id="12" name="Picture Placeholder 10">
            <a:extLst>
              <a:ext uri="{FF2B5EF4-FFF2-40B4-BE49-F238E27FC236}">
                <a16:creationId xmlns:a16="http://schemas.microsoft.com/office/drawing/2014/main" id="{667A9ADB-1E48-4CA0-9DC1-FFB2810A2EA3}"/>
              </a:ext>
            </a:extLst>
          </p:cNvPr>
          <p:cNvSpPr>
            <a:spLocks noGrp="1"/>
          </p:cNvSpPr>
          <p:nvPr>
            <p:ph type="pic" sz="quarter" idx="15"/>
          </p:nvPr>
        </p:nvSpPr>
        <p:spPr>
          <a:xfrm>
            <a:off x="4909820" y="2641599"/>
            <a:ext cx="4305300" cy="2082802"/>
          </a:xfrm>
        </p:spPr>
        <p:txBody>
          <a:bodyPr/>
          <a:lstStyle/>
          <a:p>
            <a:endParaRPr lang="en-ID"/>
          </a:p>
        </p:txBody>
      </p:sp>
      <p:sp>
        <p:nvSpPr>
          <p:cNvPr id="13" name="Picture Placeholder 10">
            <a:extLst>
              <a:ext uri="{FF2B5EF4-FFF2-40B4-BE49-F238E27FC236}">
                <a16:creationId xmlns:a16="http://schemas.microsoft.com/office/drawing/2014/main" id="{8502B214-2686-4349-AEC1-6742DB377311}"/>
              </a:ext>
            </a:extLst>
          </p:cNvPr>
          <p:cNvSpPr>
            <a:spLocks noGrp="1"/>
          </p:cNvSpPr>
          <p:nvPr>
            <p:ph type="pic" sz="quarter" idx="16"/>
          </p:nvPr>
        </p:nvSpPr>
        <p:spPr>
          <a:xfrm>
            <a:off x="4909820" y="4800599"/>
            <a:ext cx="2110740" cy="1907897"/>
          </a:xfrm>
        </p:spPr>
        <p:txBody>
          <a:bodyPr/>
          <a:lstStyle/>
          <a:p>
            <a:endParaRPr lang="en-ID"/>
          </a:p>
        </p:txBody>
      </p:sp>
      <p:sp>
        <p:nvSpPr>
          <p:cNvPr id="14" name="Picture Placeholder 10">
            <a:extLst>
              <a:ext uri="{FF2B5EF4-FFF2-40B4-BE49-F238E27FC236}">
                <a16:creationId xmlns:a16="http://schemas.microsoft.com/office/drawing/2014/main" id="{C3FAE7E5-3173-43D5-BA67-5E8C52D68C4F}"/>
              </a:ext>
            </a:extLst>
          </p:cNvPr>
          <p:cNvSpPr>
            <a:spLocks noGrp="1"/>
          </p:cNvSpPr>
          <p:nvPr>
            <p:ph type="pic" sz="quarter" idx="17"/>
          </p:nvPr>
        </p:nvSpPr>
        <p:spPr>
          <a:xfrm>
            <a:off x="7104380" y="4800599"/>
            <a:ext cx="2110740" cy="1907897"/>
          </a:xfrm>
        </p:spPr>
        <p:txBody>
          <a:bodyPr/>
          <a:lstStyle/>
          <a:p>
            <a:endParaRPr lang="en-ID"/>
          </a:p>
        </p:txBody>
      </p:sp>
      <p:sp>
        <p:nvSpPr>
          <p:cNvPr id="15" name="Picture Placeholder 10">
            <a:extLst>
              <a:ext uri="{FF2B5EF4-FFF2-40B4-BE49-F238E27FC236}">
                <a16:creationId xmlns:a16="http://schemas.microsoft.com/office/drawing/2014/main" id="{A2C4D62D-125F-4BA1-BA36-28807380D456}"/>
              </a:ext>
            </a:extLst>
          </p:cNvPr>
          <p:cNvSpPr>
            <a:spLocks noGrp="1"/>
          </p:cNvSpPr>
          <p:nvPr>
            <p:ph type="pic" sz="quarter" idx="18"/>
          </p:nvPr>
        </p:nvSpPr>
        <p:spPr>
          <a:xfrm>
            <a:off x="9298940" y="2641598"/>
            <a:ext cx="2748280" cy="4052530"/>
          </a:xfrm>
        </p:spPr>
        <p:txBody>
          <a:bodyPr/>
          <a:lstStyle/>
          <a:p>
            <a:endParaRPr lang="en-ID" dirty="0"/>
          </a:p>
        </p:txBody>
      </p:sp>
      <p:sp>
        <p:nvSpPr>
          <p:cNvPr id="16" name="Title 1">
            <a:extLst>
              <a:ext uri="{FF2B5EF4-FFF2-40B4-BE49-F238E27FC236}">
                <a16:creationId xmlns:a16="http://schemas.microsoft.com/office/drawing/2014/main" id="{6C5B2C26-C857-4DD8-8F19-B2E3979C4DA2}"/>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7" name="Text Placeholder 9">
            <a:extLst>
              <a:ext uri="{FF2B5EF4-FFF2-40B4-BE49-F238E27FC236}">
                <a16:creationId xmlns:a16="http://schemas.microsoft.com/office/drawing/2014/main" id="{702D8E62-69AA-4148-9680-07DBAAA296B8}"/>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8" name="Picture 17">
            <a:extLst>
              <a:ext uri="{FF2B5EF4-FFF2-40B4-BE49-F238E27FC236}">
                <a16:creationId xmlns:a16="http://schemas.microsoft.com/office/drawing/2014/main" id="{B571A709-F799-6540-AB36-D103691AF3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09448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Portrai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5/19/2024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1">
            <a:extLst>
              <a:ext uri="{FF2B5EF4-FFF2-40B4-BE49-F238E27FC236}">
                <a16:creationId xmlns:a16="http://schemas.microsoft.com/office/drawing/2014/main" id="{70B5E51D-FD1F-4C87-93AA-8A326C2485B2}"/>
              </a:ext>
            </a:extLst>
          </p:cNvPr>
          <p:cNvSpPr>
            <a:spLocks noGrp="1"/>
          </p:cNvSpPr>
          <p:nvPr>
            <p:ph type="pic" sz="quarter" idx="14"/>
          </p:nvPr>
        </p:nvSpPr>
        <p:spPr>
          <a:xfrm>
            <a:off x="700899" y="1785851"/>
            <a:ext cx="2520000" cy="3780000"/>
          </a:xfrm>
          <a:prstGeom prst="rect">
            <a:avLst/>
          </a:prstGeom>
        </p:spPr>
        <p:txBody>
          <a:bodyPr/>
          <a:lstStyle/>
          <a:p>
            <a:endParaRPr lang="id-ID"/>
          </a:p>
        </p:txBody>
      </p:sp>
      <p:sp>
        <p:nvSpPr>
          <p:cNvPr id="12" name="Picture Placeholder 11">
            <a:extLst>
              <a:ext uri="{FF2B5EF4-FFF2-40B4-BE49-F238E27FC236}">
                <a16:creationId xmlns:a16="http://schemas.microsoft.com/office/drawing/2014/main" id="{96ADC654-223A-4D00-BE02-70EA40CA51F6}"/>
              </a:ext>
            </a:extLst>
          </p:cNvPr>
          <p:cNvSpPr>
            <a:spLocks noGrp="1"/>
          </p:cNvSpPr>
          <p:nvPr>
            <p:ph type="pic" sz="quarter" idx="15"/>
          </p:nvPr>
        </p:nvSpPr>
        <p:spPr>
          <a:xfrm>
            <a:off x="3398313" y="1785851"/>
            <a:ext cx="2520000" cy="3780000"/>
          </a:xfrm>
          <a:prstGeom prst="rect">
            <a:avLst/>
          </a:prstGeom>
        </p:spPr>
        <p:txBody>
          <a:bodyPr/>
          <a:lstStyle/>
          <a:p>
            <a:endParaRPr lang="id-ID"/>
          </a:p>
        </p:txBody>
      </p:sp>
      <p:sp>
        <p:nvSpPr>
          <p:cNvPr id="13" name="Picture Placeholder 11">
            <a:extLst>
              <a:ext uri="{FF2B5EF4-FFF2-40B4-BE49-F238E27FC236}">
                <a16:creationId xmlns:a16="http://schemas.microsoft.com/office/drawing/2014/main" id="{B95F7005-6F08-46B7-BFA6-60D84DAD9995}"/>
              </a:ext>
            </a:extLst>
          </p:cNvPr>
          <p:cNvSpPr>
            <a:spLocks noGrp="1"/>
          </p:cNvSpPr>
          <p:nvPr>
            <p:ph type="pic" sz="quarter" idx="16"/>
          </p:nvPr>
        </p:nvSpPr>
        <p:spPr>
          <a:xfrm>
            <a:off x="6095727" y="1785851"/>
            <a:ext cx="2520000" cy="3780000"/>
          </a:xfrm>
          <a:prstGeom prst="rect">
            <a:avLst/>
          </a:prstGeom>
        </p:spPr>
        <p:txBody>
          <a:bodyPr/>
          <a:lstStyle/>
          <a:p>
            <a:endParaRPr lang="id-ID"/>
          </a:p>
        </p:txBody>
      </p:sp>
      <p:sp>
        <p:nvSpPr>
          <p:cNvPr id="14" name="Picture Placeholder 11">
            <a:extLst>
              <a:ext uri="{FF2B5EF4-FFF2-40B4-BE49-F238E27FC236}">
                <a16:creationId xmlns:a16="http://schemas.microsoft.com/office/drawing/2014/main" id="{4D823C65-70E5-4B30-81AB-42F2E48BAD4F}"/>
              </a:ext>
            </a:extLst>
          </p:cNvPr>
          <p:cNvSpPr>
            <a:spLocks noGrp="1"/>
          </p:cNvSpPr>
          <p:nvPr>
            <p:ph type="pic" sz="quarter" idx="17"/>
          </p:nvPr>
        </p:nvSpPr>
        <p:spPr>
          <a:xfrm>
            <a:off x="8793159" y="1785851"/>
            <a:ext cx="2520000" cy="3780000"/>
          </a:xfrm>
          <a:prstGeom prst="rect">
            <a:avLst/>
          </a:prstGeom>
        </p:spPr>
        <p:txBody>
          <a:bodyPr/>
          <a:lstStyle/>
          <a:p>
            <a:endParaRPr lang="id-ID"/>
          </a:p>
        </p:txBody>
      </p:sp>
      <p:sp>
        <p:nvSpPr>
          <p:cNvPr id="15" name="Title 1">
            <a:extLst>
              <a:ext uri="{FF2B5EF4-FFF2-40B4-BE49-F238E27FC236}">
                <a16:creationId xmlns:a16="http://schemas.microsoft.com/office/drawing/2014/main" id="{901584CA-9F9A-415F-9A69-45BC12F1449E}"/>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6" name="Text Placeholder 9">
            <a:extLst>
              <a:ext uri="{FF2B5EF4-FFF2-40B4-BE49-F238E27FC236}">
                <a16:creationId xmlns:a16="http://schemas.microsoft.com/office/drawing/2014/main" id="{1AE9D6D3-08AE-4BDE-BCC2-7F7A06524A32}"/>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7" name="Picture 16">
            <a:extLst>
              <a:ext uri="{FF2B5EF4-FFF2-40B4-BE49-F238E27FC236}">
                <a16:creationId xmlns:a16="http://schemas.microsoft.com/office/drawing/2014/main" id="{8A346352-EC24-634E-A07B-8678EFB27CE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29588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Effect transition="in" filter="fade">
                                      <p:cBhvr>
                                        <p:cTn id="11" dur="500"/>
                                        <p:tgtEl>
                                          <p:spTgt spid="16">
                                            <p:txEl>
                                              <p:pRg st="0" end="0"/>
                                            </p:txEl>
                                          </p:spTgt>
                                        </p:tgtEl>
                                      </p:cBhvr>
                                    </p:animEffect>
                                  </p:childTnLst>
                                </p:cTn>
                              </p:par>
                            </p:childTnLst>
                          </p:cTn>
                        </p:par>
                        <p:par>
                          <p:cTn id="12" fill="hold">
                            <p:stCondLst>
                              <p:cond delay="1000"/>
                            </p:stCondLst>
                            <p:childTnLst>
                              <p:par>
                                <p:cTn id="13" presetID="47" presetClass="entr" presetSubtype="0" fill="hold" grpId="0" nodeType="afterEffect" nodePh="1">
                                  <p:stCondLst>
                                    <p:cond delay="0"/>
                                  </p:stCondLst>
                                  <p:endCondLst>
                                    <p:cond evt="begin" delay="0">
                                      <p:tn val="13"/>
                                    </p:cond>
                                  </p:endCondLst>
                                  <p:childTnLst>
                                    <p:set>
                                      <p:cBhvr>
                                        <p:cTn id="14" dur="1" fill="hold">
                                          <p:stCondLst>
                                            <p:cond delay="0"/>
                                          </p:stCondLst>
                                        </p:cTn>
                                        <p:tgtEl>
                                          <p:spTgt spid="11"/>
                                        </p:tgtEl>
                                        <p:attrNameLst>
                                          <p:attrName>style.visibility</p:attrName>
                                        </p:attrNameLst>
                                      </p:cBhvr>
                                      <p:to>
                                        <p:strVal val="visible"/>
                                      </p:to>
                                    </p:set>
                                    <p:animEffect transition="in" filter="fade">
                                      <p:cBhvr>
                                        <p:cTn id="15" dur="750"/>
                                        <p:tgtEl>
                                          <p:spTgt spid="11"/>
                                        </p:tgtEl>
                                      </p:cBhvr>
                                    </p:animEffect>
                                    <p:anim calcmode="lin" valueType="num">
                                      <p:cBhvr>
                                        <p:cTn id="16" dur="750" fill="hold"/>
                                        <p:tgtEl>
                                          <p:spTgt spid="11"/>
                                        </p:tgtEl>
                                        <p:attrNameLst>
                                          <p:attrName>ppt_x</p:attrName>
                                        </p:attrNameLst>
                                      </p:cBhvr>
                                      <p:tavLst>
                                        <p:tav tm="0">
                                          <p:val>
                                            <p:strVal val="#ppt_x"/>
                                          </p:val>
                                        </p:tav>
                                        <p:tav tm="100000">
                                          <p:val>
                                            <p:strVal val="#ppt_x"/>
                                          </p:val>
                                        </p:tav>
                                      </p:tavLst>
                                    </p:anim>
                                    <p:anim calcmode="lin" valueType="num">
                                      <p:cBhvr>
                                        <p:cTn id="17" dur="750" fill="hold"/>
                                        <p:tgtEl>
                                          <p:spTgt spid="11"/>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nodePh="1">
                                  <p:stCondLst>
                                    <p:cond delay="0"/>
                                  </p:stCondLst>
                                  <p:endCondLst>
                                    <p:cond evt="begin" delay="0">
                                      <p:tn val="18"/>
                                    </p:cond>
                                  </p:endCondLst>
                                  <p:childTnLst>
                                    <p:set>
                                      <p:cBhvr>
                                        <p:cTn id="19" dur="1" fill="hold">
                                          <p:stCondLst>
                                            <p:cond delay="0"/>
                                          </p:stCondLst>
                                        </p:cTn>
                                        <p:tgtEl>
                                          <p:spTgt spid="12"/>
                                        </p:tgtEl>
                                        <p:attrNameLst>
                                          <p:attrName>style.visibility</p:attrName>
                                        </p:attrNameLst>
                                      </p:cBhvr>
                                      <p:to>
                                        <p:strVal val="visible"/>
                                      </p:to>
                                    </p:set>
                                    <p:animEffect transition="in" filter="fade">
                                      <p:cBhvr>
                                        <p:cTn id="20" dur="750"/>
                                        <p:tgtEl>
                                          <p:spTgt spid="12"/>
                                        </p:tgtEl>
                                      </p:cBhvr>
                                    </p:animEffect>
                                    <p:anim calcmode="lin" valueType="num">
                                      <p:cBhvr>
                                        <p:cTn id="21" dur="750" fill="hold"/>
                                        <p:tgtEl>
                                          <p:spTgt spid="12"/>
                                        </p:tgtEl>
                                        <p:attrNameLst>
                                          <p:attrName>ppt_x</p:attrName>
                                        </p:attrNameLst>
                                      </p:cBhvr>
                                      <p:tavLst>
                                        <p:tav tm="0">
                                          <p:val>
                                            <p:strVal val="#ppt_x"/>
                                          </p:val>
                                        </p:tav>
                                        <p:tav tm="100000">
                                          <p:val>
                                            <p:strVal val="#ppt_x"/>
                                          </p:val>
                                        </p:tav>
                                      </p:tavLst>
                                    </p:anim>
                                    <p:anim calcmode="lin" valueType="num">
                                      <p:cBhvr>
                                        <p:cTn id="22" dur="750" fill="hold"/>
                                        <p:tgtEl>
                                          <p:spTgt spid="12"/>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nodePh="1">
                                  <p:stCondLst>
                                    <p:cond delay="0"/>
                                  </p:stCondLst>
                                  <p:endCondLst>
                                    <p:cond evt="begin" delay="0">
                                      <p:tn val="23"/>
                                    </p:cond>
                                  </p:endCondLst>
                                  <p:childTnLst>
                                    <p:set>
                                      <p:cBhvr>
                                        <p:cTn id="24" dur="1" fill="hold">
                                          <p:stCondLst>
                                            <p:cond delay="0"/>
                                          </p:stCondLst>
                                        </p:cTn>
                                        <p:tgtEl>
                                          <p:spTgt spid="13"/>
                                        </p:tgtEl>
                                        <p:attrNameLst>
                                          <p:attrName>style.visibility</p:attrName>
                                        </p:attrNameLst>
                                      </p:cBhvr>
                                      <p:to>
                                        <p:strVal val="visible"/>
                                      </p:to>
                                    </p:set>
                                    <p:animEffect transition="in" filter="fade">
                                      <p:cBhvr>
                                        <p:cTn id="25" dur="750"/>
                                        <p:tgtEl>
                                          <p:spTgt spid="13"/>
                                        </p:tgtEl>
                                      </p:cBhvr>
                                    </p:animEffect>
                                    <p:anim calcmode="lin" valueType="num">
                                      <p:cBhvr>
                                        <p:cTn id="26" dur="750" fill="hold"/>
                                        <p:tgtEl>
                                          <p:spTgt spid="13"/>
                                        </p:tgtEl>
                                        <p:attrNameLst>
                                          <p:attrName>ppt_x</p:attrName>
                                        </p:attrNameLst>
                                      </p:cBhvr>
                                      <p:tavLst>
                                        <p:tav tm="0">
                                          <p:val>
                                            <p:strVal val="#ppt_x"/>
                                          </p:val>
                                        </p:tav>
                                        <p:tav tm="100000">
                                          <p:val>
                                            <p:strVal val="#ppt_x"/>
                                          </p:val>
                                        </p:tav>
                                      </p:tavLst>
                                    </p:anim>
                                    <p:anim calcmode="lin" valueType="num">
                                      <p:cBhvr>
                                        <p:cTn id="27" dur="750" fill="hold"/>
                                        <p:tgtEl>
                                          <p:spTgt spid="13"/>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nodePh="1">
                                  <p:stCondLst>
                                    <p:cond delay="0"/>
                                  </p:stCondLst>
                                  <p:endCondLst>
                                    <p:cond evt="begin" delay="0">
                                      <p:tn val="28"/>
                                    </p:cond>
                                  </p:endCondLst>
                                  <p:childTnLst>
                                    <p:set>
                                      <p:cBhvr>
                                        <p:cTn id="29" dur="1" fill="hold">
                                          <p:stCondLst>
                                            <p:cond delay="0"/>
                                          </p:stCondLst>
                                        </p:cTn>
                                        <p:tgtEl>
                                          <p:spTgt spid="14"/>
                                        </p:tgtEl>
                                        <p:attrNameLst>
                                          <p:attrName>style.visibility</p:attrName>
                                        </p:attrNameLst>
                                      </p:cBhvr>
                                      <p:to>
                                        <p:strVal val="visible"/>
                                      </p:to>
                                    </p:set>
                                    <p:animEffect transition="in" filter="fade">
                                      <p:cBhvr>
                                        <p:cTn id="30" dur="750"/>
                                        <p:tgtEl>
                                          <p:spTgt spid="14"/>
                                        </p:tgtEl>
                                      </p:cBhvr>
                                    </p:animEffect>
                                    <p:anim calcmode="lin" valueType="num">
                                      <p:cBhvr>
                                        <p:cTn id="31" dur="750" fill="hold"/>
                                        <p:tgtEl>
                                          <p:spTgt spid="14"/>
                                        </p:tgtEl>
                                        <p:attrNameLst>
                                          <p:attrName>ppt_x</p:attrName>
                                        </p:attrNameLst>
                                      </p:cBhvr>
                                      <p:tavLst>
                                        <p:tav tm="0">
                                          <p:val>
                                            <p:strVal val="#ppt_x"/>
                                          </p:val>
                                        </p:tav>
                                        <p:tav tm="100000">
                                          <p:val>
                                            <p:strVal val="#ppt_x"/>
                                          </p:val>
                                        </p:tav>
                                      </p:tavLst>
                                    </p:anim>
                                    <p:anim calcmode="lin" valueType="num">
                                      <p:cBhvr>
                                        <p:cTn id="32" dur="7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C Mock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5/19/2024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1">
            <a:extLst>
              <a:ext uri="{FF2B5EF4-FFF2-40B4-BE49-F238E27FC236}">
                <a16:creationId xmlns:a16="http://schemas.microsoft.com/office/drawing/2014/main" id="{70B5E51D-FD1F-4C87-93AA-8A326C2485B2}"/>
              </a:ext>
            </a:extLst>
          </p:cNvPr>
          <p:cNvSpPr>
            <a:spLocks noGrp="1"/>
          </p:cNvSpPr>
          <p:nvPr>
            <p:ph type="pic" sz="quarter" idx="14"/>
          </p:nvPr>
        </p:nvSpPr>
        <p:spPr>
          <a:xfrm>
            <a:off x="765410" y="1992301"/>
            <a:ext cx="4547370" cy="2730170"/>
          </a:xfrm>
          <a:prstGeom prst="rect">
            <a:avLst/>
          </a:prstGeom>
        </p:spPr>
        <p:txBody>
          <a:bodyPr/>
          <a:lstStyle/>
          <a:p>
            <a:endParaRPr lang="id-ID"/>
          </a:p>
        </p:txBody>
      </p:sp>
      <p:sp>
        <p:nvSpPr>
          <p:cNvPr id="12" name="Title 1">
            <a:extLst>
              <a:ext uri="{FF2B5EF4-FFF2-40B4-BE49-F238E27FC236}">
                <a16:creationId xmlns:a16="http://schemas.microsoft.com/office/drawing/2014/main" id="{CDF049B6-04C3-4385-97E7-0C9490C2F2F6}"/>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3E44C51A-9A91-41EE-9C68-F5035AB14A66}"/>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B306E97E-4841-244B-8C0F-AC84D5BB80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80440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t Mock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8194"/>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5/19/2024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1">
            <a:extLst>
              <a:ext uri="{FF2B5EF4-FFF2-40B4-BE49-F238E27FC236}">
                <a16:creationId xmlns:a16="http://schemas.microsoft.com/office/drawing/2014/main" id="{70B5E51D-FD1F-4C87-93AA-8A326C2485B2}"/>
              </a:ext>
            </a:extLst>
          </p:cNvPr>
          <p:cNvSpPr>
            <a:spLocks noGrp="1"/>
          </p:cNvSpPr>
          <p:nvPr>
            <p:ph type="pic" sz="quarter" idx="14"/>
          </p:nvPr>
        </p:nvSpPr>
        <p:spPr>
          <a:xfrm>
            <a:off x="8426549" y="1629886"/>
            <a:ext cx="3168000" cy="4248000"/>
          </a:xfrm>
          <a:prstGeom prst="rect">
            <a:avLst/>
          </a:prstGeom>
        </p:spPr>
        <p:txBody>
          <a:bodyPr/>
          <a:lstStyle/>
          <a:p>
            <a:endParaRPr lang="id-ID"/>
          </a:p>
        </p:txBody>
      </p:sp>
      <p:sp>
        <p:nvSpPr>
          <p:cNvPr id="12" name="Title 1">
            <a:extLst>
              <a:ext uri="{FF2B5EF4-FFF2-40B4-BE49-F238E27FC236}">
                <a16:creationId xmlns:a16="http://schemas.microsoft.com/office/drawing/2014/main" id="{01230088-3DCC-4EB2-AFF1-DA21BF1DFF08}"/>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6F748112-F6C0-47FB-B576-1C132DE4BCB9}"/>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BDA36BCC-1883-674C-BBD1-FF3C56ED864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6532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ablet Mock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5/19/2024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2" name="Picture Placeholder 6">
            <a:extLst>
              <a:ext uri="{FF2B5EF4-FFF2-40B4-BE49-F238E27FC236}">
                <a16:creationId xmlns:a16="http://schemas.microsoft.com/office/drawing/2014/main" id="{49E94143-FE7E-4405-B3B0-6F6A3B33E647}"/>
              </a:ext>
            </a:extLst>
          </p:cNvPr>
          <p:cNvSpPr>
            <a:spLocks noGrp="1"/>
          </p:cNvSpPr>
          <p:nvPr>
            <p:ph type="pic" sz="quarter" idx="14"/>
          </p:nvPr>
        </p:nvSpPr>
        <p:spPr>
          <a:xfrm>
            <a:off x="695960" y="2039936"/>
            <a:ext cx="1260000" cy="1260000"/>
          </a:xfrm>
          <a:prstGeom prst="rect">
            <a:avLst/>
          </a:prstGeom>
        </p:spPr>
        <p:txBody>
          <a:bodyPr/>
          <a:lstStyle>
            <a:lvl1pPr>
              <a:defRPr sz="1200"/>
            </a:lvl1pPr>
          </a:lstStyle>
          <a:p>
            <a:endParaRPr lang="id-ID"/>
          </a:p>
        </p:txBody>
      </p:sp>
      <p:sp>
        <p:nvSpPr>
          <p:cNvPr id="13" name="Picture Placeholder 6">
            <a:extLst>
              <a:ext uri="{FF2B5EF4-FFF2-40B4-BE49-F238E27FC236}">
                <a16:creationId xmlns:a16="http://schemas.microsoft.com/office/drawing/2014/main" id="{7F39CC5B-CD77-41B3-A9F8-0BC5279C8B61}"/>
              </a:ext>
            </a:extLst>
          </p:cNvPr>
          <p:cNvSpPr>
            <a:spLocks noGrp="1"/>
          </p:cNvSpPr>
          <p:nvPr>
            <p:ph type="pic" sz="quarter" idx="15"/>
          </p:nvPr>
        </p:nvSpPr>
        <p:spPr>
          <a:xfrm>
            <a:off x="8402320" y="2039936"/>
            <a:ext cx="1260000" cy="1260000"/>
          </a:xfrm>
          <a:prstGeom prst="rect">
            <a:avLst/>
          </a:prstGeom>
        </p:spPr>
        <p:txBody>
          <a:bodyPr/>
          <a:lstStyle>
            <a:lvl1pPr>
              <a:defRPr sz="1200"/>
            </a:lvl1pPr>
          </a:lstStyle>
          <a:p>
            <a:endParaRPr lang="id-ID"/>
          </a:p>
        </p:txBody>
      </p:sp>
      <p:sp>
        <p:nvSpPr>
          <p:cNvPr id="14" name="Picture Placeholder 6">
            <a:extLst>
              <a:ext uri="{FF2B5EF4-FFF2-40B4-BE49-F238E27FC236}">
                <a16:creationId xmlns:a16="http://schemas.microsoft.com/office/drawing/2014/main" id="{A9DC35DC-2D52-4786-87F7-0622512D0AC8}"/>
              </a:ext>
            </a:extLst>
          </p:cNvPr>
          <p:cNvSpPr>
            <a:spLocks noGrp="1"/>
          </p:cNvSpPr>
          <p:nvPr>
            <p:ph type="pic" sz="quarter" idx="16"/>
          </p:nvPr>
        </p:nvSpPr>
        <p:spPr>
          <a:xfrm>
            <a:off x="4549140" y="2039936"/>
            <a:ext cx="1260000" cy="1260000"/>
          </a:xfrm>
          <a:prstGeom prst="rect">
            <a:avLst/>
          </a:prstGeom>
        </p:spPr>
        <p:txBody>
          <a:bodyPr/>
          <a:lstStyle>
            <a:lvl1pPr>
              <a:defRPr sz="1200"/>
            </a:lvl1pPr>
          </a:lstStyle>
          <a:p>
            <a:endParaRPr lang="id-ID"/>
          </a:p>
        </p:txBody>
      </p:sp>
      <p:sp>
        <p:nvSpPr>
          <p:cNvPr id="16" name="Title 1">
            <a:extLst>
              <a:ext uri="{FF2B5EF4-FFF2-40B4-BE49-F238E27FC236}">
                <a16:creationId xmlns:a16="http://schemas.microsoft.com/office/drawing/2014/main" id="{39524047-19EA-426B-9978-B7002DC7634A}"/>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7" name="Text Placeholder 9">
            <a:extLst>
              <a:ext uri="{FF2B5EF4-FFF2-40B4-BE49-F238E27FC236}">
                <a16:creationId xmlns:a16="http://schemas.microsoft.com/office/drawing/2014/main" id="{D4356494-8784-4D7C-802E-FC8E96D4E25F}"/>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5" name="Picture 14">
            <a:extLst>
              <a:ext uri="{FF2B5EF4-FFF2-40B4-BE49-F238E27FC236}">
                <a16:creationId xmlns:a16="http://schemas.microsoft.com/office/drawing/2014/main" id="{860EC3C3-3F8A-5044-9BBC-3DACD06B996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1137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53" presetClass="entr" presetSubtype="16" fill="hold" grpId="0" nodeType="afterEffect" nodePh="1">
                                  <p:stCondLst>
                                    <p:cond delay="0"/>
                                  </p:stCondLst>
                                  <p:endCondLst>
                                    <p:cond evt="begin" delay="0">
                                      <p:tn val="13"/>
                                    </p:cond>
                                  </p:end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nodePh="1">
                                  <p:stCondLst>
                                    <p:cond delay="0"/>
                                  </p:stCondLst>
                                  <p:endCondLst>
                                    <p:cond evt="begin" delay="0">
                                      <p:tn val="18"/>
                                    </p:cond>
                                  </p:end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par>
                                <p:cTn id="23" presetID="53" presetClass="entr" presetSubtype="16" fill="hold" grpId="0" nodeType="withEffect" nodePh="1">
                                  <p:stCondLst>
                                    <p:cond delay="0"/>
                                  </p:stCondLst>
                                  <p:endCondLst>
                                    <p:cond evt="begin" delay="0">
                                      <p:tn val="23"/>
                                    </p:cond>
                                  </p:end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Picture Placeholder 10">
            <a:extLst>
              <a:ext uri="{FF2B5EF4-FFF2-40B4-BE49-F238E27FC236}">
                <a16:creationId xmlns:a16="http://schemas.microsoft.com/office/drawing/2014/main" id="{A187870D-C780-4128-ABA3-7BF0D5FF930E}"/>
              </a:ext>
            </a:extLst>
          </p:cNvPr>
          <p:cNvSpPr>
            <a:spLocks noGrp="1"/>
          </p:cNvSpPr>
          <p:nvPr>
            <p:ph type="pic" sz="quarter" idx="10"/>
          </p:nvPr>
        </p:nvSpPr>
        <p:spPr>
          <a:xfrm>
            <a:off x="144463" y="149225"/>
            <a:ext cx="11903075" cy="6559550"/>
          </a:xfrm>
        </p:spPr>
        <p:txBody>
          <a:bodyPr/>
          <a:lstStyle/>
          <a:p>
            <a:endParaRPr lang="en-ID"/>
          </a:p>
        </p:txBody>
      </p:sp>
      <p:pic>
        <p:nvPicPr>
          <p:cNvPr id="4" name="Picture 3">
            <a:extLst>
              <a:ext uri="{FF2B5EF4-FFF2-40B4-BE49-F238E27FC236}">
                <a16:creationId xmlns:a16="http://schemas.microsoft.com/office/drawing/2014/main" id="{5D9363C9-4316-3940-AD93-83F81B9AE7D9}"/>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33924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9822873"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BE05A6-6893-4CAA-8D5F-2957D0B1D971}" type="datetime1">
              <a:rPr lang="en-US" smtClean="0"/>
              <a:t>5/19/2024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13BF9-5145-4417-B95D-FA8627973885}" type="slidenum">
              <a:rPr lang="en-US" smtClean="0"/>
              <a:t>‹#›</a:t>
            </a:fld>
            <a:endParaRPr lang="en-US"/>
          </a:p>
        </p:txBody>
      </p:sp>
      <p:pic>
        <p:nvPicPr>
          <p:cNvPr id="7" name="Picture 6">
            <a:extLst>
              <a:ext uri="{FF2B5EF4-FFF2-40B4-BE49-F238E27FC236}">
                <a16:creationId xmlns:a16="http://schemas.microsoft.com/office/drawing/2014/main" id="{D7AA3BEB-79BF-654F-8A73-71411B77825B}"/>
              </a:ext>
            </a:extLst>
          </p:cNvPr>
          <p:cNvPicPr>
            <a:picLocks noChangeAspect="1"/>
          </p:cNvPicPr>
          <p:nvPr userDrawn="1"/>
        </p:nvPicPr>
        <p:blipFill>
          <a:blip r:embed="rId24"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238710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0" r:id="rId3"/>
    <p:sldLayoutId id="2147483664" r:id="rId4"/>
    <p:sldLayoutId id="2147483663" r:id="rId5"/>
    <p:sldLayoutId id="2147483665" r:id="rId6"/>
    <p:sldLayoutId id="2147483666" r:id="rId7"/>
    <p:sldLayoutId id="2147483668" r:id="rId8"/>
    <p:sldLayoutId id="2147483661" r:id="rId9"/>
    <p:sldLayoutId id="2147483653" r:id="rId10"/>
    <p:sldLayoutId id="2147483669" r:id="rId11"/>
    <p:sldLayoutId id="2147483662" r:id="rId12"/>
    <p:sldLayoutId id="2147483655" r:id="rId13"/>
    <p:sldLayoutId id="2147483667" r:id="rId14"/>
    <p:sldLayoutId id="2147483656" r:id="rId15"/>
    <p:sldLayoutId id="2147483652" r:id="rId16"/>
    <p:sldLayoutId id="2147483657" r:id="rId17"/>
    <p:sldLayoutId id="2147483658" r:id="rId18"/>
    <p:sldLayoutId id="2147483659" r:id="rId19"/>
    <p:sldLayoutId id="2147483660" r:id="rId20"/>
    <p:sldLayoutId id="2147483654" r:id="rId21"/>
    <p:sldLayoutId id="2147483651" r:id="rId22"/>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19E74059-9CB0-4FC5-A877-21160B4AF43E}"/>
              </a:ext>
            </a:extLst>
          </p:cNvPr>
          <p:cNvSpPr>
            <a:spLocks noGrp="1"/>
          </p:cNvSpPr>
          <p:nvPr>
            <p:ph type="sldNum" sz="quarter" idx="12"/>
          </p:nvPr>
        </p:nvSpPr>
        <p:spPr/>
        <p:txBody>
          <a:bodyPr/>
          <a:lstStyle/>
          <a:p>
            <a:fld id="{E3813BF9-5145-4417-B95D-FA8627973885}" type="slidenum">
              <a:rPr lang="en-US" smtClean="0"/>
              <a:t>1</a:t>
            </a:fld>
            <a:endParaRPr lang="en-US"/>
          </a:p>
        </p:txBody>
      </p:sp>
      <p:pic>
        <p:nvPicPr>
          <p:cNvPr id="14" name="Picture 13">
            <a:extLst>
              <a:ext uri="{FF2B5EF4-FFF2-40B4-BE49-F238E27FC236}">
                <a16:creationId xmlns:a16="http://schemas.microsoft.com/office/drawing/2014/main" id="{128D8D56-9593-2647-8786-62A1E697095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837324" y="2127141"/>
            <a:ext cx="4517351" cy="2235954"/>
          </a:xfrm>
          <a:prstGeom prst="rect">
            <a:avLst/>
          </a:prstGeom>
        </p:spPr>
      </p:pic>
      <p:sp>
        <p:nvSpPr>
          <p:cNvPr id="15" name="Rectangle 14">
            <a:extLst>
              <a:ext uri="{FF2B5EF4-FFF2-40B4-BE49-F238E27FC236}">
                <a16:creationId xmlns:a16="http://schemas.microsoft.com/office/drawing/2014/main" id="{9712D5E5-5D16-8B42-B5E3-B478B482F1E0}"/>
              </a:ext>
            </a:extLst>
          </p:cNvPr>
          <p:cNvSpPr/>
          <p:nvPr/>
        </p:nvSpPr>
        <p:spPr>
          <a:xfrm>
            <a:off x="10649415" y="133815"/>
            <a:ext cx="1360448" cy="791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533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2F2D5-E7F5-43F4-B582-F684F11FEF6C}"/>
              </a:ext>
            </a:extLst>
          </p:cNvPr>
          <p:cNvSpPr>
            <a:spLocks noGrp="1"/>
          </p:cNvSpPr>
          <p:nvPr>
            <p:ph type="title"/>
          </p:nvPr>
        </p:nvSpPr>
        <p:spPr/>
        <p:txBody>
          <a:bodyPr/>
          <a:lstStyle/>
          <a:p>
            <a:r>
              <a:rPr lang="en-ID" dirty="0">
                <a:solidFill>
                  <a:schemeClr val="bg2"/>
                </a:solidFill>
              </a:rPr>
              <a:t>WELCOME MESSAGES</a:t>
            </a:r>
          </a:p>
        </p:txBody>
      </p:sp>
      <p:sp>
        <p:nvSpPr>
          <p:cNvPr id="9" name="Text Placeholder 8">
            <a:extLst>
              <a:ext uri="{FF2B5EF4-FFF2-40B4-BE49-F238E27FC236}">
                <a16:creationId xmlns:a16="http://schemas.microsoft.com/office/drawing/2014/main" id="{B340CDB0-71FE-4D60-AEC5-A749313CE33E}"/>
              </a:ext>
            </a:extLst>
          </p:cNvPr>
          <p:cNvSpPr>
            <a:spLocks noGrp="1"/>
          </p:cNvSpPr>
          <p:nvPr>
            <p:ph type="body" sz="quarter" idx="13"/>
          </p:nvPr>
        </p:nvSpPr>
        <p:spPr/>
        <p:txBody>
          <a:bodyPr/>
          <a:lstStyle/>
          <a:p>
            <a:r>
              <a:rPr lang="en-ID" dirty="0">
                <a:solidFill>
                  <a:schemeClr val="bg2"/>
                </a:solidFill>
              </a:rPr>
              <a:t>Insert your subtitle here</a:t>
            </a:r>
          </a:p>
        </p:txBody>
      </p:sp>
      <p:sp>
        <p:nvSpPr>
          <p:cNvPr id="12" name="Slide Number Placeholder 5">
            <a:extLst>
              <a:ext uri="{FF2B5EF4-FFF2-40B4-BE49-F238E27FC236}">
                <a16:creationId xmlns:a16="http://schemas.microsoft.com/office/drawing/2014/main" id="{F2E48144-ECD6-4B92-8D4A-F72473D4A3F4}"/>
              </a:ext>
            </a:extLst>
          </p:cNvPr>
          <p:cNvSpPr txBox="1">
            <a:spLocks/>
          </p:cNvSpPr>
          <p:nvPr/>
        </p:nvSpPr>
        <p:spPr>
          <a:xfrm>
            <a:off x="11313159" y="6456244"/>
            <a:ext cx="559979" cy="27495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13BF9-5145-4417-B95D-FA8627973885}" type="slidenum">
              <a:rPr lang="en-US" smtClean="0"/>
              <a:pPr/>
              <a:t>2</a:t>
            </a:fld>
            <a:endParaRPr lang="en-US"/>
          </a:p>
        </p:txBody>
      </p:sp>
      <p:sp>
        <p:nvSpPr>
          <p:cNvPr id="8" name="Rectangle 2"/>
          <p:cNvSpPr txBox="1">
            <a:spLocks noChangeArrowheads="1"/>
          </p:cNvSpPr>
          <p:nvPr/>
        </p:nvSpPr>
        <p:spPr>
          <a:xfrm>
            <a:off x="2589245" y="1271653"/>
            <a:ext cx="7935686" cy="2387600"/>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pPr>
              <a:defRPr/>
            </a:pPr>
            <a:br>
              <a:rPr lang="en-US" altLang="en-US">
                <a:effectLst>
                  <a:outerShdw blurRad="38100" dist="38100" dir="2700000" algn="tl">
                    <a:srgbClr val="C0C0C0"/>
                  </a:outerShdw>
                </a:effectLst>
              </a:rPr>
            </a:br>
            <a:r>
              <a:rPr lang="en-US" altLang="en-US" sz="6000">
                <a:effectLst>
                  <a:outerShdw blurRad="38100" dist="38100" dir="2700000" algn="tl">
                    <a:srgbClr val="C0C0C0"/>
                  </a:outerShdw>
                </a:effectLst>
                <a:latin typeface="Times New Roman" panose="02020603050405020304" pitchFamily="18" charset="0"/>
                <a:cs typeface="Times New Roman" panose="02020603050405020304" pitchFamily="18" charset="0"/>
              </a:rPr>
              <a:t>Chương 1: </a:t>
            </a:r>
            <a:r>
              <a:rPr lang="en-US" sz="6000">
                <a:latin typeface="Times New Roman" panose="02020603050405020304" pitchFamily="18" charset="0"/>
                <a:cs typeface="Times New Roman" panose="02020603050405020304" pitchFamily="18" charset="0"/>
              </a:rPr>
              <a:t>Tổng </a:t>
            </a:r>
            <a:r>
              <a:rPr lang="en-US" sz="6000">
                <a:effectLst>
                  <a:outerShdw blurRad="38100" dist="38100" dir="2700000" algn="tl">
                    <a:srgbClr val="C0C0C0"/>
                  </a:outerShdw>
                </a:effectLst>
                <a:latin typeface="Times New Roman" panose="02020603050405020304" pitchFamily="18" charset="0"/>
                <a:cs typeface="Times New Roman" panose="02020603050405020304" pitchFamily="18" charset="0"/>
              </a:rPr>
              <a:t>quan về </a:t>
            </a:r>
          </a:p>
          <a:p>
            <a:pPr>
              <a:defRPr/>
            </a:pPr>
            <a:r>
              <a:rPr lang="en-US" sz="6000">
                <a:effectLst>
                  <a:outerShdw blurRad="38100" dist="38100" dir="2700000" algn="tl">
                    <a:srgbClr val="C0C0C0"/>
                  </a:outerShdw>
                </a:effectLst>
                <a:latin typeface="Times New Roman" panose="02020603050405020304" pitchFamily="18" charset="0"/>
                <a:cs typeface="Times New Roman" panose="02020603050405020304" pitchFamily="18" charset="0"/>
              </a:rPr>
              <a:t>        cơ sở dữ liệu (part 2)</a:t>
            </a:r>
            <a:endParaRPr lang="en-US" altLang="en-US" sz="6000"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315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3</a:t>
            </a:fld>
            <a:endParaRPr lang="en-US"/>
          </a:p>
        </p:txBody>
      </p:sp>
      <p:sp>
        <p:nvSpPr>
          <p:cNvPr id="5" name="Rectangle 4"/>
          <p:cNvSpPr>
            <a:spLocks noGrp="1" noChangeArrowheads="1"/>
          </p:cNvSpPr>
          <p:nvPr>
            <p:ph type="title"/>
          </p:nvPr>
        </p:nvSpPr>
        <p:spPr>
          <a:xfrm>
            <a:off x="689007" y="885953"/>
            <a:ext cx="7886700" cy="544513"/>
          </a:xfrm>
        </p:spPr>
        <p:txBody>
          <a:bodyPr>
            <a:noAutofit/>
          </a:bodyPr>
          <a:lstStyle/>
          <a:p>
            <a:pPr eaLnBrk="1" hangingPunct="1"/>
            <a:r>
              <a:rPr lang="en-US" altLang="en-US">
                <a:latin typeface="Arial" panose="020B0604020202020204" pitchFamily="34" charset="0"/>
                <a:cs typeface="Arial" panose="020B0604020202020204" pitchFamily="34" charset="0"/>
              </a:rPr>
              <a:t>Nội dung</a:t>
            </a:r>
          </a:p>
        </p:txBody>
      </p:sp>
      <p:sp>
        <p:nvSpPr>
          <p:cNvPr id="7" name="Rectangle 5"/>
          <p:cNvSpPr>
            <a:spLocks noGrp="1" noChangeArrowheads="1"/>
          </p:cNvSpPr>
          <p:nvPr>
            <p:ph type="body" idx="4294967295"/>
          </p:nvPr>
        </p:nvSpPr>
        <p:spPr>
          <a:xfrm>
            <a:off x="257176" y="1754154"/>
            <a:ext cx="10995543" cy="4571689"/>
          </a:xfrm>
          <a:prstGeom prst="rect">
            <a:avLst/>
          </a:prstGeom>
        </p:spPr>
        <p:txBody>
          <a:bodyPr>
            <a:noAutofit/>
          </a:bodyPr>
          <a:lstStyle/>
          <a:p>
            <a:pPr marL="0" lvl="1" indent="0">
              <a:lnSpc>
                <a:spcPct val="110000"/>
              </a:lnSpc>
              <a:spcBef>
                <a:spcPts val="750"/>
              </a:spcBef>
              <a:buNone/>
              <a:defRPr/>
            </a:pPr>
            <a:r>
              <a:rPr lang="en-US" altLang="en-US" sz="2800"/>
              <a:t>1- Mô hình dữ liệu</a:t>
            </a:r>
          </a:p>
          <a:p>
            <a:pPr marL="0" lvl="1" indent="0">
              <a:lnSpc>
                <a:spcPct val="110000"/>
              </a:lnSpc>
              <a:spcBef>
                <a:spcPts val="750"/>
              </a:spcBef>
              <a:buNone/>
              <a:defRPr/>
            </a:pPr>
            <a:r>
              <a:rPr lang="en-US" altLang="en-US" sz="2800"/>
              <a:t>2- Kiến trúc 3 lớp</a:t>
            </a:r>
          </a:p>
          <a:p>
            <a:pPr marL="0" lvl="1" indent="0">
              <a:lnSpc>
                <a:spcPct val="110000"/>
              </a:lnSpc>
              <a:spcBef>
                <a:spcPts val="750"/>
              </a:spcBef>
              <a:buNone/>
              <a:defRPr/>
            </a:pPr>
            <a:r>
              <a:rPr lang="en-US" altLang="en-US" sz="2800"/>
              <a:t>3- Tính độc lập dữ liệu</a:t>
            </a:r>
          </a:p>
          <a:p>
            <a:pPr marL="0" lvl="1" indent="0">
              <a:lnSpc>
                <a:spcPct val="110000"/>
              </a:lnSpc>
              <a:spcBef>
                <a:spcPts val="750"/>
              </a:spcBef>
              <a:buNone/>
              <a:defRPr/>
            </a:pPr>
            <a:r>
              <a:rPr lang="en-US" altLang="en-US" sz="2800"/>
              <a:t>4- Kiến trúc tổng quát của một hệ QT CSDL</a:t>
            </a:r>
          </a:p>
          <a:p>
            <a:pPr marL="0" lvl="1" indent="0">
              <a:lnSpc>
                <a:spcPct val="110000"/>
              </a:lnSpc>
              <a:spcBef>
                <a:spcPts val="750"/>
              </a:spcBef>
              <a:buNone/>
              <a:defRPr/>
            </a:pPr>
            <a:r>
              <a:rPr lang="en-US" altLang="en-US" sz="2800"/>
              <a:t>      </a:t>
            </a:r>
            <a:endParaRPr lang="en-US" altLang="en-US" sz="2800" dirty="0"/>
          </a:p>
        </p:txBody>
      </p:sp>
    </p:spTree>
    <p:extLst>
      <p:ext uri="{BB962C8B-B14F-4D97-AF65-F5344CB8AC3E}">
        <p14:creationId xmlns:p14="http://schemas.microsoft.com/office/powerpoint/2010/main" val="876410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4</a:t>
            </a:fld>
            <a:endParaRPr lang="en-US"/>
          </a:p>
        </p:txBody>
      </p:sp>
      <p:sp>
        <p:nvSpPr>
          <p:cNvPr id="7" name="Rectangle 5"/>
          <p:cNvSpPr>
            <a:spLocks noGrp="1" noChangeArrowheads="1"/>
          </p:cNvSpPr>
          <p:nvPr>
            <p:ph type="body" idx="4294967295"/>
          </p:nvPr>
        </p:nvSpPr>
        <p:spPr>
          <a:xfrm>
            <a:off x="333861" y="233265"/>
            <a:ext cx="10536302" cy="6307494"/>
          </a:xfrm>
          <a:prstGeom prst="rect">
            <a:avLst/>
          </a:prstGeom>
        </p:spPr>
        <p:txBody>
          <a:bodyPr>
            <a:normAutofit fontScale="92500" lnSpcReduction="10000"/>
          </a:bodyPr>
          <a:lstStyle/>
          <a:p>
            <a:pPr marL="0" lvl="1" indent="0" eaLnBrk="1" hangingPunct="1">
              <a:lnSpc>
                <a:spcPct val="110000"/>
              </a:lnSpc>
              <a:spcBef>
                <a:spcPts val="750"/>
              </a:spcBef>
              <a:buNone/>
              <a:defRPr/>
            </a:pPr>
            <a:r>
              <a:rPr lang="en-US" altLang="en-US" sz="2400" b="1">
                <a:latin typeface="Arial" panose="020B0604020202020204" pitchFamily="34" charset="0"/>
                <a:cs typeface="Arial" panose="020B0604020202020204" pitchFamily="34" charset="0"/>
              </a:rPr>
              <a:t>1. Mô </a:t>
            </a:r>
            <a:r>
              <a:rPr lang="en-US" altLang="en-US" sz="2600" b="1"/>
              <a:t>hình dữ liệu (Data model): </a:t>
            </a:r>
            <a:r>
              <a:rPr lang="en-US" altLang="en-US" sz="2600"/>
              <a:t>Một tập hợp các khái niệm dùng để mô tả cấu trúc của cơ sở dữ liệu.</a:t>
            </a:r>
          </a:p>
          <a:p>
            <a:pPr marL="0" lvl="1" indent="0" eaLnBrk="1" hangingPunct="1">
              <a:lnSpc>
                <a:spcPct val="110000"/>
              </a:lnSpc>
              <a:spcBef>
                <a:spcPts val="750"/>
              </a:spcBef>
              <a:buNone/>
              <a:defRPr/>
            </a:pPr>
            <a:r>
              <a:rPr lang="en-US" altLang="en-US" sz="2600"/>
              <a:t> + </a:t>
            </a:r>
            <a:r>
              <a:rPr lang="en-US" altLang="en-US" sz="2600" b="1"/>
              <a:t>Phân loại mô hình dữ liệu</a:t>
            </a:r>
            <a:r>
              <a:rPr lang="en-US" altLang="en-US" sz="2600"/>
              <a:t>: </a:t>
            </a:r>
          </a:p>
          <a:p>
            <a:pPr marL="0" lvl="1" indent="0" eaLnBrk="1" hangingPunct="1">
              <a:lnSpc>
                <a:spcPct val="110000"/>
              </a:lnSpc>
              <a:spcBef>
                <a:spcPts val="750"/>
              </a:spcBef>
              <a:buNone/>
              <a:defRPr/>
            </a:pPr>
            <a:r>
              <a:rPr lang="en-US" altLang="en-US" sz="2600"/>
              <a:t>  - </a:t>
            </a:r>
            <a:r>
              <a:rPr lang="en-US" altLang="en-US" sz="2600">
                <a:highlight>
                  <a:srgbClr val="FFFF00"/>
                </a:highlight>
              </a:rPr>
              <a:t>Mô hình dữ liệu mức cao (mức khái niệm)</a:t>
            </a:r>
            <a:r>
              <a:rPr lang="en-US" altLang="en-US" sz="2600"/>
              <a:t>: cung cấp các khái niệm gần với cách người dùng cảm nhận về dữ liệu.</a:t>
            </a:r>
          </a:p>
          <a:p>
            <a:pPr marL="0" lvl="1" indent="0" eaLnBrk="1" hangingPunct="1">
              <a:lnSpc>
                <a:spcPct val="110000"/>
              </a:lnSpc>
              <a:spcBef>
                <a:spcPts val="750"/>
              </a:spcBef>
              <a:buNone/>
              <a:defRPr/>
            </a:pPr>
            <a:r>
              <a:rPr lang="en-US" altLang="en-US" sz="2600"/>
              <a:t>Vd. Mô hình thực thể kết hợp là mô hình dữ liệu mức khái niệm</a:t>
            </a:r>
          </a:p>
          <a:p>
            <a:pPr marL="0" lvl="1" indent="0" eaLnBrk="1" hangingPunct="1">
              <a:lnSpc>
                <a:spcPct val="110000"/>
              </a:lnSpc>
              <a:spcBef>
                <a:spcPts val="750"/>
              </a:spcBef>
              <a:buNone/>
              <a:defRPr/>
            </a:pPr>
            <a:r>
              <a:rPr lang="en-US" altLang="en-US" sz="2600"/>
              <a:t>  - Mô hình dữ liệu mức thấp (mức vật lý): mô tả cách dữ liệu được lưu trữ trên máy tính.</a:t>
            </a:r>
          </a:p>
          <a:p>
            <a:pPr marL="0" lvl="1" indent="0" eaLnBrk="1" hangingPunct="1">
              <a:lnSpc>
                <a:spcPct val="110000"/>
              </a:lnSpc>
              <a:spcBef>
                <a:spcPts val="750"/>
              </a:spcBef>
              <a:buNone/>
              <a:defRPr/>
            </a:pPr>
            <a:r>
              <a:rPr lang="en-US" altLang="en-US" sz="2600"/>
              <a:t>Vd. File trên máy tính được mô tả bởi định dạng file, chỉ mục, …</a:t>
            </a:r>
          </a:p>
          <a:p>
            <a:pPr marL="0" lvl="1" indent="0" eaLnBrk="1" hangingPunct="1">
              <a:lnSpc>
                <a:spcPct val="110000"/>
              </a:lnSpc>
              <a:spcBef>
                <a:spcPts val="750"/>
              </a:spcBef>
              <a:buNone/>
              <a:defRPr/>
            </a:pPr>
            <a:r>
              <a:rPr lang="en-US" altLang="en-US" sz="2600"/>
              <a:t>  - Mô hình dữ liệu mức logic: mức trung gian giữa 2 mức trên để người dùng có thể hiểu nhưng cũng gần với cách dữ liệu được tổ chức trên đĩa cứng. Mô hình này dấu đi chi tiết lưu trữ dữ liệu trên đĩa nhưng có thể cài đặt trên máy tính.</a:t>
            </a:r>
          </a:p>
          <a:p>
            <a:pPr marL="0" lvl="1" indent="0" eaLnBrk="1" hangingPunct="1">
              <a:lnSpc>
                <a:spcPct val="110000"/>
              </a:lnSpc>
              <a:spcBef>
                <a:spcPts val="750"/>
              </a:spcBef>
              <a:buNone/>
              <a:defRPr/>
            </a:pPr>
            <a:r>
              <a:rPr lang="en-US" altLang="en-US" sz="2600"/>
              <a:t>Vd. Mô hình quan hệ, mô hình phân cấp, mô hình mạng là các mô hình dữ liệu mức logic.</a:t>
            </a:r>
          </a:p>
        </p:txBody>
      </p:sp>
    </p:spTree>
    <p:extLst>
      <p:ext uri="{BB962C8B-B14F-4D97-AF65-F5344CB8AC3E}">
        <p14:creationId xmlns:p14="http://schemas.microsoft.com/office/powerpoint/2010/main" val="620784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circle(in)">
                                      <p:cBhvr>
                                        <p:cTn id="7" dur="20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circle(in)">
                                      <p:cBhvr>
                                        <p:cTn id="12" dur="2000"/>
                                        <p:tgtEl>
                                          <p:spTgt spid="7">
                                            <p:txEl>
                                              <p:pRg st="2" end="2"/>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circle(in)">
                                      <p:cBhvr>
                                        <p:cTn id="15" dur="2000"/>
                                        <p:tgtEl>
                                          <p:spTgt spid="7">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circle(in)">
                                      <p:cBhvr>
                                        <p:cTn id="20" dur="2000"/>
                                        <p:tgtEl>
                                          <p:spTgt spid="7">
                                            <p:txEl>
                                              <p:pRg st="4" end="4"/>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circle(in)">
                                      <p:cBhvr>
                                        <p:cTn id="23" dur="2000"/>
                                        <p:tgtEl>
                                          <p:spTgt spid="7">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circle(in)">
                                      <p:cBhvr>
                                        <p:cTn id="28" dur="2000"/>
                                        <p:tgtEl>
                                          <p:spTgt spid="7">
                                            <p:txEl>
                                              <p:pRg st="6" end="6"/>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Effect transition="in" filter="circle(in)">
                                      <p:cBhvr>
                                        <p:cTn id="31" dur="20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5</a:t>
            </a:fld>
            <a:endParaRPr lang="en-US"/>
          </a:p>
        </p:txBody>
      </p:sp>
      <p:sp>
        <p:nvSpPr>
          <p:cNvPr id="7" name="Rectangle 5"/>
          <p:cNvSpPr>
            <a:spLocks noGrp="1" noChangeArrowheads="1"/>
          </p:cNvSpPr>
          <p:nvPr>
            <p:ph type="body" idx="4294967295"/>
          </p:nvPr>
        </p:nvSpPr>
        <p:spPr>
          <a:xfrm>
            <a:off x="287209" y="251926"/>
            <a:ext cx="6626776" cy="6391469"/>
          </a:xfrm>
          <a:prstGeom prst="rect">
            <a:avLst/>
          </a:prstGeom>
        </p:spPr>
        <p:txBody>
          <a:bodyPr>
            <a:normAutofit fontScale="85000" lnSpcReduction="20000"/>
          </a:bodyPr>
          <a:lstStyle/>
          <a:p>
            <a:pPr marL="0" lvl="1" indent="0" eaLnBrk="1" hangingPunct="1">
              <a:spcBef>
                <a:spcPts val="750"/>
              </a:spcBef>
              <a:buNone/>
              <a:defRPr/>
            </a:pPr>
            <a:r>
              <a:rPr lang="en-US" altLang="en-US" sz="2800" b="1"/>
              <a:t>2. Kiến trúc 3 mức của một hệ CSDL</a:t>
            </a:r>
            <a:r>
              <a:rPr lang="en-US" altLang="en-US" sz="2800"/>
              <a:t>.</a:t>
            </a:r>
          </a:p>
          <a:p>
            <a:pPr marL="0" lvl="1" indent="0" eaLnBrk="1" hangingPunct="1">
              <a:spcBef>
                <a:spcPts val="750"/>
              </a:spcBef>
              <a:buNone/>
              <a:defRPr/>
            </a:pPr>
            <a:endParaRPr lang="en-US" altLang="en-US" sz="2400">
              <a:latin typeface="Arial" panose="020B0604020202020204" pitchFamily="34" charset="0"/>
              <a:cs typeface="Arial" panose="020B0604020202020204" pitchFamily="34" charset="0"/>
            </a:endParaRPr>
          </a:p>
          <a:p>
            <a:pPr marL="0" lvl="1" indent="0">
              <a:lnSpc>
                <a:spcPct val="120000"/>
              </a:lnSpc>
              <a:spcBef>
                <a:spcPts val="750"/>
              </a:spcBef>
              <a:buNone/>
              <a:defRPr/>
            </a:pPr>
            <a:r>
              <a:rPr lang="en-US" altLang="en-US"/>
              <a:t> </a:t>
            </a:r>
            <a:r>
              <a:rPr lang="en-US" altLang="en-US" sz="2800"/>
              <a:t>+ </a:t>
            </a:r>
            <a:r>
              <a:rPr lang="en-US" sz="2800"/>
              <a:t>Theo kiến trúc ANSI-PARC, một CSDL có 3 mức biểu diễn</a:t>
            </a:r>
            <a:endParaRPr lang="en-US" altLang="en-US" sz="2800"/>
          </a:p>
          <a:p>
            <a:pPr marL="0" lvl="1" indent="0" eaLnBrk="1" hangingPunct="1">
              <a:lnSpc>
                <a:spcPct val="120000"/>
              </a:lnSpc>
              <a:spcBef>
                <a:spcPts val="750"/>
              </a:spcBef>
              <a:buNone/>
              <a:defRPr/>
            </a:pPr>
            <a:r>
              <a:rPr lang="en-US" altLang="en-US" sz="2800"/>
              <a:t> + Kiến trúc 3 mức giúp tách biệt các ứng dụng người dùng với CSDL vật lý.</a:t>
            </a:r>
          </a:p>
          <a:p>
            <a:pPr marL="342900" lvl="1" indent="-342900" eaLnBrk="1" hangingPunct="1">
              <a:lnSpc>
                <a:spcPct val="110000"/>
              </a:lnSpc>
              <a:spcBef>
                <a:spcPts val="750"/>
              </a:spcBef>
              <a:buFontTx/>
              <a:buChar char="-"/>
              <a:defRPr/>
            </a:pPr>
            <a:r>
              <a:rPr lang="en-US" altLang="en-US" sz="2800"/>
              <a:t>Mức vật lý: Sử dụng mô hình dữ liệu vật lý để mô tả cấu trúc lưu trữ vật lý của CSDL</a:t>
            </a:r>
          </a:p>
          <a:p>
            <a:pPr marL="342900" lvl="1" indent="-342900" eaLnBrk="1" hangingPunct="1">
              <a:lnSpc>
                <a:spcPct val="120000"/>
              </a:lnSpc>
              <a:spcBef>
                <a:spcPts val="750"/>
              </a:spcBef>
              <a:buFontTx/>
              <a:buChar char="-"/>
              <a:defRPr/>
            </a:pPr>
            <a:r>
              <a:rPr lang="en-US" altLang="en-US" sz="2800"/>
              <a:t>Mức logic/quan niệm: Dấu đi chi tiết về cấu trúc lưu trữ vật lý. Dùng mô hình dữ liệu logic để mô tả cái gì được lưu trữ trong CSDL và mối quan hệ giữa các dữ liệu đó.</a:t>
            </a:r>
          </a:p>
          <a:p>
            <a:pPr marL="342900" lvl="1" indent="-342900" eaLnBrk="1" hangingPunct="1">
              <a:lnSpc>
                <a:spcPct val="120000"/>
              </a:lnSpc>
              <a:spcBef>
                <a:spcPts val="750"/>
              </a:spcBef>
              <a:buFontTx/>
              <a:buChar char="-"/>
              <a:defRPr/>
            </a:pPr>
            <a:r>
              <a:rPr lang="en-US" altLang="en-US" sz="2800"/>
              <a:t>Mức ngoài/ view: Mô tả một phần của CSDL cho một nhóm người dùng quan tâm và dấu đi phần còn lại của CSDL khỏi </a:t>
            </a:r>
            <a:r>
              <a:rPr lang="en-US" altLang="en-US" sz="2600"/>
              <a:t>nhóm người dùng đó.</a:t>
            </a:r>
          </a:p>
        </p:txBody>
      </p:sp>
      <p:grpSp>
        <p:nvGrpSpPr>
          <p:cNvPr id="3" name="Group 2"/>
          <p:cNvGrpSpPr/>
          <p:nvPr/>
        </p:nvGrpSpPr>
        <p:grpSpPr>
          <a:xfrm>
            <a:off x="7074939" y="1119401"/>
            <a:ext cx="4224432" cy="3984445"/>
            <a:chOff x="7074939" y="1119401"/>
            <a:chExt cx="4224432" cy="3984445"/>
          </a:xfrm>
        </p:grpSpPr>
        <p:pic>
          <p:nvPicPr>
            <p:cNvPr id="5" name="Picture 4"/>
            <p:cNvPicPr/>
            <p:nvPr/>
          </p:nvPicPr>
          <p:blipFill rotWithShape="1">
            <a:blip r:embed="rId2"/>
            <a:srcRect l="35699" t="34208" r="24831" b="12998"/>
            <a:stretch/>
          </p:blipFill>
          <p:spPr bwMode="auto">
            <a:xfrm>
              <a:off x="7352522" y="1119401"/>
              <a:ext cx="3862874" cy="3947121"/>
            </a:xfrm>
            <a:prstGeom prst="rect">
              <a:avLst/>
            </a:prstGeom>
            <a:ln>
              <a:noFill/>
            </a:ln>
            <a:extLst>
              <a:ext uri="{53640926-AAD7-44D8-BBD7-CCE9431645EC}">
                <a14:shadowObscured xmlns:a14="http://schemas.microsoft.com/office/drawing/2010/main"/>
              </a:ext>
            </a:extLst>
          </p:spPr>
        </p:pic>
        <p:sp>
          <p:nvSpPr>
            <p:cNvPr id="2" name="Rectangle 1"/>
            <p:cNvSpPr/>
            <p:nvPr/>
          </p:nvSpPr>
          <p:spPr>
            <a:xfrm>
              <a:off x="8425543" y="1847461"/>
              <a:ext cx="979714" cy="49452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View 1</a:t>
              </a:r>
            </a:p>
          </p:txBody>
        </p:sp>
        <p:sp>
          <p:nvSpPr>
            <p:cNvPr id="8" name="Rectangle 7"/>
            <p:cNvSpPr/>
            <p:nvPr/>
          </p:nvSpPr>
          <p:spPr>
            <a:xfrm>
              <a:off x="10319657" y="1847460"/>
              <a:ext cx="979714" cy="49452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View n</a:t>
              </a:r>
            </a:p>
          </p:txBody>
        </p:sp>
        <p:sp>
          <p:nvSpPr>
            <p:cNvPr id="9" name="Rectangle 8"/>
            <p:cNvSpPr/>
            <p:nvPr/>
          </p:nvSpPr>
          <p:spPr>
            <a:xfrm>
              <a:off x="9157995" y="2959766"/>
              <a:ext cx="1488233" cy="24063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Lược đồ logic</a:t>
              </a:r>
            </a:p>
          </p:txBody>
        </p:sp>
        <p:sp>
          <p:nvSpPr>
            <p:cNvPr id="10" name="Rectangle 9"/>
            <p:cNvSpPr/>
            <p:nvPr/>
          </p:nvSpPr>
          <p:spPr>
            <a:xfrm>
              <a:off x="9157994" y="3753851"/>
              <a:ext cx="1581541" cy="25831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Lược đồ vật lý</a:t>
              </a:r>
            </a:p>
          </p:txBody>
        </p:sp>
        <p:sp>
          <p:nvSpPr>
            <p:cNvPr id="11" name="Rectangle 10"/>
            <p:cNvSpPr/>
            <p:nvPr/>
          </p:nvSpPr>
          <p:spPr>
            <a:xfrm>
              <a:off x="8831411" y="4845534"/>
              <a:ext cx="2104056" cy="258312"/>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CSDL được lưu trữ</a:t>
              </a:r>
            </a:p>
          </p:txBody>
        </p:sp>
        <p:sp>
          <p:nvSpPr>
            <p:cNvPr id="12" name="Rectangle 11"/>
            <p:cNvSpPr/>
            <p:nvPr/>
          </p:nvSpPr>
          <p:spPr>
            <a:xfrm>
              <a:off x="7074939" y="1974403"/>
              <a:ext cx="1266630" cy="26494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Mức ngoài</a:t>
              </a:r>
            </a:p>
          </p:txBody>
        </p:sp>
        <p:sp>
          <p:nvSpPr>
            <p:cNvPr id="13" name="Rectangle 12"/>
            <p:cNvSpPr/>
            <p:nvPr/>
          </p:nvSpPr>
          <p:spPr>
            <a:xfrm>
              <a:off x="7119259" y="2935457"/>
              <a:ext cx="1266630" cy="26494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Mức logic</a:t>
              </a:r>
            </a:p>
          </p:txBody>
        </p:sp>
        <p:sp>
          <p:nvSpPr>
            <p:cNvPr id="14" name="Rectangle 13"/>
            <p:cNvSpPr/>
            <p:nvPr/>
          </p:nvSpPr>
          <p:spPr>
            <a:xfrm>
              <a:off x="7210231" y="3790459"/>
              <a:ext cx="1266630" cy="26494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Mức vật lý</a:t>
              </a:r>
            </a:p>
          </p:txBody>
        </p:sp>
        <p:sp>
          <p:nvSpPr>
            <p:cNvPr id="15" name="Rectangle 14"/>
            <p:cNvSpPr/>
            <p:nvPr/>
          </p:nvSpPr>
          <p:spPr>
            <a:xfrm>
              <a:off x="7137917" y="2464261"/>
              <a:ext cx="1917426" cy="374475"/>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a:solidFill>
                    <a:schemeClr val="tx1"/>
                  </a:solidFill>
                </a:rPr>
                <a:t>Ánh xạ ngoài/logic</a:t>
              </a:r>
            </a:p>
          </p:txBody>
        </p:sp>
        <p:sp>
          <p:nvSpPr>
            <p:cNvPr id="16" name="Rectangle 15"/>
            <p:cNvSpPr/>
            <p:nvPr/>
          </p:nvSpPr>
          <p:spPr>
            <a:xfrm>
              <a:off x="7287210" y="3268639"/>
              <a:ext cx="1917426" cy="374475"/>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a:solidFill>
                    <a:schemeClr val="tx1"/>
                  </a:solidFill>
                </a:rPr>
                <a:t>Ánh xạ logic/ vật lý</a:t>
              </a:r>
            </a:p>
          </p:txBody>
        </p:sp>
        <p:sp>
          <p:nvSpPr>
            <p:cNvPr id="17" name="Rectangle 16"/>
            <p:cNvSpPr/>
            <p:nvPr/>
          </p:nvSpPr>
          <p:spPr>
            <a:xfrm>
              <a:off x="9182476" y="1292655"/>
              <a:ext cx="1266630" cy="26494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Người dùng</a:t>
              </a:r>
            </a:p>
          </p:txBody>
        </p:sp>
      </p:grpSp>
    </p:spTree>
    <p:extLst>
      <p:ext uri="{BB962C8B-B14F-4D97-AF65-F5344CB8AC3E}">
        <p14:creationId xmlns:p14="http://schemas.microsoft.com/office/powerpoint/2010/main" val="1509934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circle(in)">
                                      <p:cBhvr>
                                        <p:cTn id="12" dur="2000"/>
                                        <p:tgtEl>
                                          <p:spTgt spid="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animEffect transition="in" filter="circle(in)">
                                      <p:cBhvr>
                                        <p:cTn id="17" dur="2000"/>
                                        <p:tgtEl>
                                          <p:spTgt spid="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circle(in)">
                                      <p:cBhvr>
                                        <p:cTn id="22" dur="20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6</a:t>
            </a:fld>
            <a:endParaRPr lang="en-US"/>
          </a:p>
        </p:txBody>
      </p:sp>
      <p:sp>
        <p:nvSpPr>
          <p:cNvPr id="7" name="Rectangle 5"/>
          <p:cNvSpPr>
            <a:spLocks noGrp="1" noChangeArrowheads="1"/>
          </p:cNvSpPr>
          <p:nvPr>
            <p:ph type="body" idx="4294967295"/>
          </p:nvPr>
        </p:nvSpPr>
        <p:spPr>
          <a:xfrm>
            <a:off x="287208" y="251926"/>
            <a:ext cx="11745951" cy="6391469"/>
          </a:xfrm>
          <a:prstGeom prst="rect">
            <a:avLst/>
          </a:prstGeom>
        </p:spPr>
        <p:txBody>
          <a:bodyPr>
            <a:normAutofit/>
          </a:bodyPr>
          <a:lstStyle/>
          <a:p>
            <a:pPr marL="0" lvl="1" indent="0" eaLnBrk="1" hangingPunct="1">
              <a:spcBef>
                <a:spcPts val="750"/>
              </a:spcBef>
              <a:buNone/>
              <a:defRPr/>
            </a:pPr>
            <a:r>
              <a:rPr lang="en-US" altLang="en-US" sz="3300" b="1"/>
              <a:t>2. Kiến trúc 3 mức của một hệ CSDL (tt.)</a:t>
            </a:r>
            <a:r>
              <a:rPr lang="en-US" altLang="en-US" sz="3300"/>
              <a:t>.</a:t>
            </a:r>
          </a:p>
          <a:p>
            <a:pPr marL="0" lvl="1" indent="0">
              <a:lnSpc>
                <a:spcPct val="120000"/>
              </a:lnSpc>
              <a:spcBef>
                <a:spcPts val="750"/>
              </a:spcBef>
              <a:buNone/>
              <a:defRPr/>
            </a:pPr>
            <a:r>
              <a:rPr lang="en-US" altLang="en-US"/>
              <a:t> </a:t>
            </a:r>
            <a:r>
              <a:rPr lang="en-US" altLang="en-US" sz="2800"/>
              <a:t>+ </a:t>
            </a:r>
            <a:r>
              <a:rPr lang="en-US" sz="2800"/>
              <a:t>Ví dụ ta có mô tả dữ liệu về sinh viên như sau:</a:t>
            </a:r>
          </a:p>
          <a:p>
            <a:pPr marL="0" lvl="1" indent="0">
              <a:lnSpc>
                <a:spcPct val="120000"/>
              </a:lnSpc>
              <a:spcBef>
                <a:spcPts val="750"/>
              </a:spcBef>
              <a:buNone/>
              <a:defRPr/>
            </a:pPr>
            <a:r>
              <a:rPr lang="en-US" altLang="en-US" sz="2600"/>
              <a:t>   Sinhvien(MaSV: char(8), Hoten: char(20), tenKhoa: char(20), DiemTB: float)</a:t>
            </a:r>
          </a:p>
          <a:p>
            <a:pPr marL="457200" lvl="1" indent="-457200">
              <a:lnSpc>
                <a:spcPct val="120000"/>
              </a:lnSpc>
              <a:spcBef>
                <a:spcPts val="750"/>
              </a:spcBef>
              <a:buFontTx/>
              <a:buChar char="-"/>
              <a:defRPr/>
            </a:pPr>
            <a:r>
              <a:rPr lang="en-US" altLang="en-US" sz="2600"/>
              <a:t>Biểu diễn trên là biểu diễn ở mức logic. Người lập trình thường làm việc với CSDL tại mức này.</a:t>
            </a:r>
          </a:p>
          <a:p>
            <a:pPr marL="457200" lvl="1" indent="-457200">
              <a:lnSpc>
                <a:spcPct val="120000"/>
              </a:lnSpc>
              <a:spcBef>
                <a:spcPts val="750"/>
              </a:spcBef>
              <a:buFontTx/>
              <a:buChar char="-"/>
              <a:defRPr/>
            </a:pPr>
            <a:r>
              <a:rPr lang="en-US" altLang="en-US" sz="2600"/>
              <a:t>Ở mức vật lý, dữ liệu về sinh viên có thể được mô tả là một khối các vùng lưu trữ liên tục trên đĩa. Hệ CSDL dấu đi các chi tiết lưu trữ ở mức thấp nhất. Người dùng không cần quan tâm tới các chi tiết này.</a:t>
            </a:r>
          </a:p>
          <a:p>
            <a:pPr marL="457200" lvl="1" indent="-457200">
              <a:lnSpc>
                <a:spcPct val="120000"/>
              </a:lnSpc>
              <a:spcBef>
                <a:spcPts val="750"/>
              </a:spcBef>
              <a:buFontTx/>
              <a:buChar char="-"/>
              <a:defRPr/>
            </a:pPr>
            <a:r>
              <a:rPr lang="en-US" altLang="en-US" sz="2600"/>
              <a:t>Mức ngoài: Danh sách điểm trung bình của sinh viên thuộc Khoa, danh sách SV (toàn trường) có điểm trung bình &gt; 8 để cấp học bổng, … là các biểu diễn ở mức ngoài.</a:t>
            </a:r>
          </a:p>
          <a:p>
            <a:pPr marL="457200" lvl="1" indent="-457200">
              <a:lnSpc>
                <a:spcPct val="120000"/>
              </a:lnSpc>
              <a:spcBef>
                <a:spcPts val="750"/>
              </a:spcBef>
              <a:buFontTx/>
              <a:buChar char="-"/>
              <a:defRPr/>
            </a:pPr>
            <a:endParaRPr lang="en-US" altLang="en-US" sz="2600"/>
          </a:p>
          <a:p>
            <a:pPr marL="457200" lvl="1" indent="-457200">
              <a:lnSpc>
                <a:spcPct val="120000"/>
              </a:lnSpc>
              <a:spcBef>
                <a:spcPts val="750"/>
              </a:spcBef>
              <a:buFontTx/>
              <a:buChar char="-"/>
              <a:defRPr/>
            </a:pPr>
            <a:endParaRPr lang="en-US" altLang="en-US" sz="2600"/>
          </a:p>
          <a:p>
            <a:pPr marL="457200" lvl="1" indent="-457200">
              <a:lnSpc>
                <a:spcPct val="120000"/>
              </a:lnSpc>
              <a:spcBef>
                <a:spcPts val="750"/>
              </a:spcBef>
              <a:buFontTx/>
              <a:buChar char="-"/>
              <a:defRPr/>
            </a:pPr>
            <a:endParaRPr lang="en-US" altLang="en-US" sz="2600"/>
          </a:p>
        </p:txBody>
      </p:sp>
    </p:spTree>
    <p:extLst>
      <p:ext uri="{BB962C8B-B14F-4D97-AF65-F5344CB8AC3E}">
        <p14:creationId xmlns:p14="http://schemas.microsoft.com/office/powerpoint/2010/main" val="413219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circle(in)">
                                      <p:cBhvr>
                                        <p:cTn id="7" dur="2000"/>
                                        <p:tgtEl>
                                          <p:spTgt spid="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circle(in)">
                                      <p:cBhvr>
                                        <p:cTn id="12" dur="20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7</a:t>
            </a:fld>
            <a:endParaRPr lang="en-US"/>
          </a:p>
        </p:txBody>
      </p:sp>
      <p:sp>
        <p:nvSpPr>
          <p:cNvPr id="7" name="Rectangle 5"/>
          <p:cNvSpPr>
            <a:spLocks noGrp="1" noChangeArrowheads="1"/>
          </p:cNvSpPr>
          <p:nvPr>
            <p:ph type="body" idx="4294967295"/>
          </p:nvPr>
        </p:nvSpPr>
        <p:spPr>
          <a:xfrm>
            <a:off x="287209" y="251927"/>
            <a:ext cx="11646644" cy="6111162"/>
          </a:xfrm>
          <a:prstGeom prst="rect">
            <a:avLst/>
          </a:prstGeom>
        </p:spPr>
        <p:txBody>
          <a:bodyPr>
            <a:normAutofit/>
          </a:bodyPr>
          <a:lstStyle/>
          <a:p>
            <a:pPr marL="0" lvl="1" indent="0" eaLnBrk="1" hangingPunct="1">
              <a:spcBef>
                <a:spcPts val="750"/>
              </a:spcBef>
              <a:buNone/>
              <a:defRPr/>
            </a:pPr>
            <a:r>
              <a:rPr lang="en-US" altLang="en-US" sz="2600" b="1"/>
              <a:t>3. Tính độc lập dữ liệu</a:t>
            </a:r>
            <a:r>
              <a:rPr lang="en-US" altLang="en-US" sz="2600"/>
              <a:t>.</a:t>
            </a:r>
          </a:p>
          <a:p>
            <a:pPr marL="0" lvl="1" indent="0">
              <a:spcBef>
                <a:spcPts val="750"/>
              </a:spcBef>
              <a:buNone/>
              <a:defRPr/>
            </a:pPr>
            <a:r>
              <a:rPr lang="en-US"/>
              <a:t>+ Kiến trúc ba mức có thể được dùng để giải thích khái niệm độc lập dữ liệu. </a:t>
            </a:r>
          </a:p>
          <a:p>
            <a:pPr marL="0" lvl="1" indent="0">
              <a:spcBef>
                <a:spcPts val="750"/>
              </a:spcBef>
              <a:buNone/>
              <a:defRPr/>
            </a:pPr>
            <a:r>
              <a:rPr lang="en-US"/>
              <a:t>+ Tính độc lập dữ liệu có thể định nghĩa như </a:t>
            </a:r>
            <a:r>
              <a:rPr lang="en-US">
                <a:highlight>
                  <a:srgbClr val="FFFF00"/>
                </a:highlight>
              </a:rPr>
              <a:t>khả năng thay đổi lược đồ tại một mức của một hệ CSDL</a:t>
            </a:r>
            <a:r>
              <a:rPr lang="en-US"/>
              <a:t> </a:t>
            </a:r>
            <a:r>
              <a:rPr lang="en-US">
                <a:highlight>
                  <a:srgbClr val="00FF00"/>
                </a:highlight>
              </a:rPr>
              <a:t>mà không phải thay đổi </a:t>
            </a:r>
            <a:r>
              <a:rPr lang="en-US">
                <a:highlight>
                  <a:srgbClr val="FFFF00"/>
                </a:highlight>
              </a:rPr>
              <a:t>lược đồ tại mức cao hơn kế tiếp</a:t>
            </a:r>
            <a:r>
              <a:rPr lang="en-US"/>
              <a:t>.</a:t>
            </a:r>
            <a:endParaRPr lang="en-US" altLang="en-US" sz="2400">
              <a:latin typeface="Arial" panose="020B0604020202020204" pitchFamily="34" charset="0"/>
              <a:cs typeface="Arial" panose="020B0604020202020204" pitchFamily="34" charset="0"/>
            </a:endParaRPr>
          </a:p>
          <a:p>
            <a:pPr marL="0" lvl="1" indent="0">
              <a:spcBef>
                <a:spcPts val="750"/>
              </a:spcBef>
              <a:buNone/>
              <a:defRPr/>
            </a:pPr>
            <a:r>
              <a:rPr lang="en-US" altLang="en-US"/>
              <a:t>+ </a:t>
            </a:r>
            <a:r>
              <a:rPr lang="en-US"/>
              <a:t>Có hai tính độc lập dữ liệu:</a:t>
            </a:r>
          </a:p>
          <a:p>
            <a:pPr marL="0" lvl="1" indent="0">
              <a:spcBef>
                <a:spcPts val="750"/>
              </a:spcBef>
              <a:buNone/>
              <a:defRPr/>
            </a:pPr>
            <a:r>
              <a:rPr lang="en-US" altLang="en-US" sz="2100" b="1">
                <a:latin typeface="Arial" panose="020B0604020202020204" pitchFamily="34" charset="0"/>
                <a:cs typeface="Arial" panose="020B0604020202020204" pitchFamily="34" charset="0"/>
              </a:rPr>
              <a:t>  - </a:t>
            </a:r>
            <a:r>
              <a:rPr lang="en-US" b="1" i="1"/>
              <a:t>Tính độc lập vật lý</a:t>
            </a:r>
            <a:r>
              <a:rPr lang="en-US"/>
              <a:t>: là khả năng thay đổi lược đồ vật lý mà không phải thay đổi lươc đồ quan niệm. Vì vậy lược đồ ngoài cũng không cần phải thay đổi. </a:t>
            </a:r>
          </a:p>
          <a:p>
            <a:pPr marL="0" lvl="1" indent="0">
              <a:spcBef>
                <a:spcPts val="750"/>
              </a:spcBef>
              <a:buNone/>
              <a:defRPr/>
            </a:pPr>
            <a:r>
              <a:rPr lang="en-US"/>
              <a:t>Ví dụ  từ dữ liệu </a:t>
            </a:r>
            <a:r>
              <a:rPr lang="en-US" altLang="en-US">
                <a:solidFill>
                  <a:srgbClr val="FF0000"/>
                </a:solidFill>
              </a:rPr>
              <a:t>Sinhvien(MaSV: string, Hoten: char(20), tenKhoa: char(20)) </a:t>
            </a:r>
            <a:r>
              <a:rPr lang="en-US" altLang="en-US"/>
              <a:t>ta </a:t>
            </a:r>
            <a:r>
              <a:rPr lang="en-US"/>
              <a:t>thêm chỉ mục Hoten để tìm kiếm theo họ tên hiệu quả hơn sẽ làm thay đổi cấu trúc lưu trữ nhưng không phải thay đổi lược đồ quan niệm.</a:t>
            </a:r>
          </a:p>
          <a:p>
            <a:pPr marL="0" lvl="1" indent="0">
              <a:spcBef>
                <a:spcPts val="750"/>
              </a:spcBef>
              <a:buNone/>
              <a:defRPr/>
            </a:pPr>
            <a:r>
              <a:rPr lang="en-US" altLang="en-US" sz="2000" b="1"/>
              <a:t> - </a:t>
            </a:r>
            <a:r>
              <a:rPr lang="en-US" b="1" i="1"/>
              <a:t>Tính độc lập logic</a:t>
            </a:r>
            <a:r>
              <a:rPr lang="en-US"/>
              <a:t>: là khả năng thay đổi lược đồ quan niệm mà không phải thay đổi lược đồ ngoài hay chương trình ứng dụng.</a:t>
            </a:r>
          </a:p>
          <a:p>
            <a:pPr marL="0" lvl="1" indent="0">
              <a:spcBef>
                <a:spcPts val="750"/>
              </a:spcBef>
              <a:buNone/>
              <a:defRPr/>
            </a:pPr>
            <a:r>
              <a:rPr lang="en-US" altLang="en-US"/>
              <a:t>Ví dụ Với lược đồ khái niệm về Sinh viên ta có thể mở rộng CSDL bằng cách thêm dữ liệu về </a:t>
            </a:r>
            <a:r>
              <a:rPr lang="en-US" altLang="en-US">
                <a:solidFill>
                  <a:srgbClr val="FF0000"/>
                </a:solidFill>
              </a:rPr>
              <a:t>DiemTB: float </a:t>
            </a:r>
            <a:r>
              <a:rPr lang="en-US" altLang="en-US"/>
              <a:t>sẽ không làm thay đổi lược đồ ngoài hay chương trình ứng dụng đang có.</a:t>
            </a:r>
            <a:endParaRPr lang="en-US" altLang="en-US" dirty="0"/>
          </a:p>
        </p:txBody>
      </p:sp>
    </p:spTree>
    <p:extLst>
      <p:ext uri="{BB962C8B-B14F-4D97-AF65-F5344CB8AC3E}">
        <p14:creationId xmlns:p14="http://schemas.microsoft.com/office/powerpoint/2010/main" val="269232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circle(in)">
                                      <p:cBhvr>
                                        <p:cTn id="7" dur="2000"/>
                                        <p:tgtEl>
                                          <p:spTgt spid="7">
                                            <p:txEl>
                                              <p:pRg st="3" end="3"/>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7">
                                            <p:txEl>
                                              <p:pRg st="4" end="4"/>
                                            </p:txEl>
                                          </p:spTgt>
                                        </p:tgtEl>
                                        <p:attrNameLst>
                                          <p:attrName>style.visibility</p:attrName>
                                        </p:attrNameLst>
                                      </p:cBhvr>
                                      <p:to>
                                        <p:strVal val="visible"/>
                                      </p:to>
                                    </p:set>
                                    <p:animEffect transition="in" filter="circle(in)">
                                      <p:cBhvr>
                                        <p:cTn id="10" dur="2000"/>
                                        <p:tgtEl>
                                          <p:spTgt spid="7">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animEffect transition="in" filter="circle(in)">
                                      <p:cBhvr>
                                        <p:cTn id="15" dur="2000"/>
                                        <p:tgtEl>
                                          <p:spTgt spid="7">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7">
                                            <p:txEl>
                                              <p:pRg st="6" end="6"/>
                                            </p:txEl>
                                          </p:spTgt>
                                        </p:tgtEl>
                                        <p:attrNameLst>
                                          <p:attrName>style.visibility</p:attrName>
                                        </p:attrNameLst>
                                      </p:cBhvr>
                                      <p:to>
                                        <p:strVal val="visible"/>
                                      </p:to>
                                    </p:set>
                                    <p:animEffect transition="in" filter="circle(in)">
                                      <p:cBhvr>
                                        <p:cTn id="20" dur="2000"/>
                                        <p:tgtEl>
                                          <p:spTgt spid="7">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animEffect transition="in" filter="circle(in)">
                                      <p:cBhvr>
                                        <p:cTn id="25" dur="20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8</a:t>
            </a:fld>
            <a:endParaRPr lang="en-US"/>
          </a:p>
        </p:txBody>
      </p:sp>
      <p:sp>
        <p:nvSpPr>
          <p:cNvPr id="7" name="Rectangle 5"/>
          <p:cNvSpPr>
            <a:spLocks noGrp="1" noChangeArrowheads="1"/>
          </p:cNvSpPr>
          <p:nvPr>
            <p:ph type="body" idx="4294967295"/>
          </p:nvPr>
        </p:nvSpPr>
        <p:spPr>
          <a:xfrm>
            <a:off x="287208" y="251927"/>
            <a:ext cx="3043821" cy="6111162"/>
          </a:xfrm>
          <a:prstGeom prst="rect">
            <a:avLst/>
          </a:prstGeom>
        </p:spPr>
        <p:txBody>
          <a:bodyPr>
            <a:normAutofit/>
          </a:bodyPr>
          <a:lstStyle/>
          <a:p>
            <a:pPr marL="0" lvl="1" indent="0">
              <a:spcBef>
                <a:spcPts val="750"/>
              </a:spcBef>
              <a:buNone/>
              <a:defRPr/>
            </a:pPr>
            <a:r>
              <a:rPr lang="en-US" sz="2600" b="1"/>
              <a:t>4. Kiến trúc tổng quát của một hệ quản trị CSDL</a:t>
            </a:r>
            <a:r>
              <a:rPr lang="en-US" altLang="en-US" sz="2600"/>
              <a:t>.</a:t>
            </a:r>
          </a:p>
          <a:p>
            <a:pPr marL="0" lvl="1" indent="0">
              <a:spcBef>
                <a:spcPts val="750"/>
              </a:spcBef>
              <a:buNone/>
              <a:defRPr/>
            </a:pPr>
            <a:r>
              <a:rPr lang="en-US" altLang="en-US" sz="2600"/>
              <a:t>  Hình bên </a:t>
            </a:r>
            <a:r>
              <a:rPr lang="en-US" sz="2600"/>
              <a:t>minh họa kiến trúc được đơn giản hóa của một DBMS tiêu biểu dựa trên mô hình dữ liệu quan hệ.</a:t>
            </a:r>
            <a:endParaRPr lang="en-US" altLang="en-US" sz="2600"/>
          </a:p>
        </p:txBody>
      </p:sp>
      <p:pic>
        <p:nvPicPr>
          <p:cNvPr id="18" name="Picture 17"/>
          <p:cNvPicPr>
            <a:picLocks noChangeAspect="1"/>
          </p:cNvPicPr>
          <p:nvPr/>
        </p:nvPicPr>
        <p:blipFill>
          <a:blip r:embed="rId2"/>
          <a:stretch>
            <a:fillRect/>
          </a:stretch>
        </p:blipFill>
        <p:spPr>
          <a:xfrm>
            <a:off x="3723526" y="211524"/>
            <a:ext cx="6950694" cy="6413369"/>
          </a:xfrm>
          <a:prstGeom prst="rect">
            <a:avLst/>
          </a:prstGeom>
        </p:spPr>
      </p:pic>
    </p:spTree>
    <p:extLst>
      <p:ext uri="{BB962C8B-B14F-4D97-AF65-F5344CB8AC3E}">
        <p14:creationId xmlns:p14="http://schemas.microsoft.com/office/powerpoint/2010/main" val="261665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F03F647-1BC7-48A1-A99C-9B03A9068343}"/>
              </a:ext>
            </a:extLst>
          </p:cNvPr>
          <p:cNvSpPr>
            <a:spLocks noGrp="1"/>
          </p:cNvSpPr>
          <p:nvPr>
            <p:ph type="pic" sz="quarter" idx="10"/>
          </p:nvPr>
        </p:nvSpPr>
        <p:spPr/>
        <p:txBody>
          <a:bodyPr/>
          <a:lstStyle/>
          <a:p>
            <a:endParaRPr lang="vi-VN"/>
          </a:p>
        </p:txBody>
      </p:sp>
      <p:sp>
        <p:nvSpPr>
          <p:cNvPr id="10" name="Rectangle 9">
            <a:extLst>
              <a:ext uri="{FF2B5EF4-FFF2-40B4-BE49-F238E27FC236}">
                <a16:creationId xmlns:a16="http://schemas.microsoft.com/office/drawing/2014/main" id="{C0B75EA7-9A32-416B-ADAC-8E3E8225B3E5}"/>
              </a:ext>
            </a:extLst>
          </p:cNvPr>
          <p:cNvSpPr/>
          <p:nvPr/>
        </p:nvSpPr>
        <p:spPr>
          <a:xfrm>
            <a:off x="144780" y="148590"/>
            <a:ext cx="11902440" cy="6560820"/>
          </a:xfrm>
          <a:prstGeom prst="rect">
            <a:avLst/>
          </a:prstGeom>
          <a:solidFill>
            <a:srgbClr val="0070C0">
              <a:alpha val="7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 name="Rectangle 1">
            <a:extLst>
              <a:ext uri="{FF2B5EF4-FFF2-40B4-BE49-F238E27FC236}">
                <a16:creationId xmlns:a16="http://schemas.microsoft.com/office/drawing/2014/main" id="{DBF62E2E-A004-4C81-A7D6-3F801D122209}"/>
              </a:ext>
            </a:extLst>
          </p:cNvPr>
          <p:cNvSpPr/>
          <p:nvPr/>
        </p:nvSpPr>
        <p:spPr>
          <a:xfrm>
            <a:off x="914400" y="2310054"/>
            <a:ext cx="10363200" cy="1944370"/>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TextBox 23">
            <a:extLst>
              <a:ext uri="{FF2B5EF4-FFF2-40B4-BE49-F238E27FC236}">
                <a16:creationId xmlns:a16="http://schemas.microsoft.com/office/drawing/2014/main" id="{842F8A2B-522E-402C-8F99-1736995573FD}"/>
              </a:ext>
            </a:extLst>
          </p:cNvPr>
          <p:cNvSpPr txBox="1"/>
          <p:nvPr/>
        </p:nvSpPr>
        <p:spPr>
          <a:xfrm>
            <a:off x="1502229" y="2477485"/>
            <a:ext cx="9013371" cy="1107996"/>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sz="6600" b="1">
                <a:solidFill>
                  <a:schemeClr val="bg2"/>
                </a:solidFill>
                <a:latin typeface="+mj-lt"/>
              </a:rPr>
              <a:t>Hết phần 2 chương 1</a:t>
            </a:r>
            <a:endParaRPr lang="id-ID" sz="6600" b="1" dirty="0">
              <a:solidFill>
                <a:schemeClr val="bg2"/>
              </a:solidFill>
              <a:latin typeface="+mj-lt"/>
            </a:endParaRPr>
          </a:p>
        </p:txBody>
      </p:sp>
      <p:sp>
        <p:nvSpPr>
          <p:cNvPr id="13" name="TextBox 12">
            <a:extLst>
              <a:ext uri="{FF2B5EF4-FFF2-40B4-BE49-F238E27FC236}">
                <a16:creationId xmlns:a16="http://schemas.microsoft.com/office/drawing/2014/main" id="{EF915BEA-C375-4FFF-90A2-79BF6E6BE98F}"/>
              </a:ext>
            </a:extLst>
          </p:cNvPr>
          <p:cNvSpPr txBox="1"/>
          <p:nvPr/>
        </p:nvSpPr>
        <p:spPr>
          <a:xfrm>
            <a:off x="7648906" y="4966195"/>
            <a:ext cx="4014774" cy="338554"/>
          </a:xfrm>
          <a:prstGeom prst="rect">
            <a:avLst/>
          </a:prstGeom>
          <a:noFill/>
        </p:spPr>
        <p:txBody>
          <a:bodyPr wrap="square" rtlCol="0">
            <a:spAutoFit/>
          </a:bodyPr>
          <a:lstStyle/>
          <a:p>
            <a:r>
              <a:rPr lang="id-ID" sz="1600" dirty="0" err="1">
                <a:solidFill>
                  <a:schemeClr val="bg1"/>
                </a:solidFill>
              </a:rPr>
              <a:t>Số</a:t>
            </a:r>
            <a:r>
              <a:rPr lang="id-ID" sz="1600" dirty="0">
                <a:solidFill>
                  <a:schemeClr val="bg1"/>
                </a:solidFill>
              </a:rPr>
              <a:t> 1, </a:t>
            </a:r>
            <a:r>
              <a:rPr lang="id-ID" sz="1600" dirty="0" err="1">
                <a:solidFill>
                  <a:schemeClr val="bg1"/>
                </a:solidFill>
              </a:rPr>
              <a:t>Võ</a:t>
            </a:r>
            <a:r>
              <a:rPr lang="id-ID" sz="1600" dirty="0">
                <a:solidFill>
                  <a:schemeClr val="bg1"/>
                </a:solidFill>
              </a:rPr>
              <a:t> </a:t>
            </a:r>
            <a:r>
              <a:rPr lang="id-ID" sz="1600" dirty="0" err="1">
                <a:solidFill>
                  <a:schemeClr val="bg1"/>
                </a:solidFill>
              </a:rPr>
              <a:t>Văn</a:t>
            </a:r>
            <a:r>
              <a:rPr lang="id-ID" sz="1600" dirty="0">
                <a:solidFill>
                  <a:schemeClr val="bg1"/>
                </a:solidFill>
              </a:rPr>
              <a:t> </a:t>
            </a:r>
            <a:r>
              <a:rPr lang="id-ID" sz="1600" dirty="0" err="1">
                <a:solidFill>
                  <a:schemeClr val="bg1"/>
                </a:solidFill>
              </a:rPr>
              <a:t>Ngân</a:t>
            </a:r>
            <a:r>
              <a:rPr lang="id-ID" sz="1600" dirty="0">
                <a:solidFill>
                  <a:schemeClr val="bg1"/>
                </a:solidFill>
              </a:rPr>
              <a:t>, </a:t>
            </a:r>
            <a:r>
              <a:rPr lang="id-ID" sz="1600" dirty="0" err="1">
                <a:solidFill>
                  <a:schemeClr val="bg1"/>
                </a:solidFill>
              </a:rPr>
              <a:t>Thủ</a:t>
            </a:r>
            <a:r>
              <a:rPr lang="id-ID" sz="1600" dirty="0">
                <a:solidFill>
                  <a:schemeClr val="bg1"/>
                </a:solidFill>
              </a:rPr>
              <a:t> </a:t>
            </a:r>
            <a:r>
              <a:rPr lang="id-ID" sz="1600" dirty="0" err="1">
                <a:solidFill>
                  <a:schemeClr val="bg1"/>
                </a:solidFill>
              </a:rPr>
              <a:t>Đức</a:t>
            </a:r>
            <a:r>
              <a:rPr lang="id-ID" sz="1600" dirty="0">
                <a:solidFill>
                  <a:schemeClr val="bg1"/>
                </a:solidFill>
              </a:rPr>
              <a:t>, TPHCM</a:t>
            </a:r>
          </a:p>
        </p:txBody>
      </p:sp>
      <p:sp>
        <p:nvSpPr>
          <p:cNvPr id="15" name="TextBox 14">
            <a:extLst>
              <a:ext uri="{FF2B5EF4-FFF2-40B4-BE49-F238E27FC236}">
                <a16:creationId xmlns:a16="http://schemas.microsoft.com/office/drawing/2014/main" id="{43F53651-7BB8-435C-900B-0ECB234D5651}"/>
              </a:ext>
            </a:extLst>
          </p:cNvPr>
          <p:cNvSpPr txBox="1"/>
          <p:nvPr/>
        </p:nvSpPr>
        <p:spPr>
          <a:xfrm>
            <a:off x="7648906" y="5493407"/>
            <a:ext cx="3214678" cy="307777"/>
          </a:xfrm>
          <a:prstGeom prst="rect">
            <a:avLst/>
          </a:prstGeom>
          <a:noFill/>
        </p:spPr>
        <p:txBody>
          <a:bodyPr wrap="square" rtlCol="0">
            <a:spAutoFit/>
          </a:bodyPr>
          <a:lstStyle/>
          <a:p>
            <a:r>
              <a:rPr lang="en-US" sz="1400">
                <a:solidFill>
                  <a:schemeClr val="bg1"/>
                </a:solidFill>
              </a:rPr>
              <a:t>sonnt</a:t>
            </a:r>
            <a:r>
              <a:rPr lang="id-ID" sz="1400">
                <a:solidFill>
                  <a:schemeClr val="bg1"/>
                </a:solidFill>
              </a:rPr>
              <a:t>@</a:t>
            </a:r>
            <a:r>
              <a:rPr lang="vi-VN" sz="1400" dirty="0">
                <a:solidFill>
                  <a:schemeClr val="bg1"/>
                </a:solidFill>
              </a:rPr>
              <a:t>hcmute.edu.vn</a:t>
            </a:r>
            <a:endParaRPr lang="id-ID" sz="1400" dirty="0">
              <a:solidFill>
                <a:schemeClr val="bg1"/>
              </a:solidFill>
            </a:endParaRPr>
          </a:p>
        </p:txBody>
      </p:sp>
      <p:sp>
        <p:nvSpPr>
          <p:cNvPr id="16" name="TextBox 15">
            <a:extLst>
              <a:ext uri="{FF2B5EF4-FFF2-40B4-BE49-F238E27FC236}">
                <a16:creationId xmlns:a16="http://schemas.microsoft.com/office/drawing/2014/main" id="{0B087E69-D2FE-4AEA-B959-9C0B626A5DAA}"/>
              </a:ext>
            </a:extLst>
          </p:cNvPr>
          <p:cNvSpPr txBox="1"/>
          <p:nvPr/>
        </p:nvSpPr>
        <p:spPr>
          <a:xfrm>
            <a:off x="7648906" y="5948500"/>
            <a:ext cx="3214678" cy="307777"/>
          </a:xfrm>
          <a:prstGeom prst="rect">
            <a:avLst/>
          </a:prstGeom>
          <a:noFill/>
        </p:spPr>
        <p:txBody>
          <a:bodyPr wrap="square" rtlCol="0">
            <a:spAutoFit/>
          </a:bodyPr>
          <a:lstStyle/>
          <a:p>
            <a:r>
              <a:rPr lang="id-ID" sz="1400">
                <a:solidFill>
                  <a:schemeClr val="bg1"/>
                </a:solidFill>
              </a:rPr>
              <a:t>+849</a:t>
            </a:r>
            <a:r>
              <a:rPr lang="en-US" sz="1400">
                <a:solidFill>
                  <a:schemeClr val="bg1"/>
                </a:solidFill>
              </a:rPr>
              <a:t>18648899</a:t>
            </a:r>
            <a:endParaRPr lang="id-ID" sz="1400" dirty="0">
              <a:solidFill>
                <a:schemeClr val="bg1"/>
              </a:solidFill>
            </a:endParaRPr>
          </a:p>
        </p:txBody>
      </p:sp>
      <p:grpSp>
        <p:nvGrpSpPr>
          <p:cNvPr id="17" name="Group 16">
            <a:extLst>
              <a:ext uri="{FF2B5EF4-FFF2-40B4-BE49-F238E27FC236}">
                <a16:creationId xmlns:a16="http://schemas.microsoft.com/office/drawing/2014/main" id="{8C70BBC1-C26B-4DE3-906A-809B04D8428E}"/>
              </a:ext>
            </a:extLst>
          </p:cNvPr>
          <p:cNvGrpSpPr/>
          <p:nvPr/>
        </p:nvGrpSpPr>
        <p:grpSpPr>
          <a:xfrm>
            <a:off x="7258774" y="5548421"/>
            <a:ext cx="301370" cy="189603"/>
            <a:chOff x="5978526" y="1625601"/>
            <a:chExt cx="239713" cy="150812"/>
          </a:xfrm>
          <a:solidFill>
            <a:schemeClr val="bg1"/>
          </a:solidFill>
        </p:grpSpPr>
        <p:sp>
          <p:nvSpPr>
            <p:cNvPr id="18" name="Freeform 108">
              <a:extLst>
                <a:ext uri="{FF2B5EF4-FFF2-40B4-BE49-F238E27FC236}">
                  <a16:creationId xmlns:a16="http://schemas.microsoft.com/office/drawing/2014/main" id="{6C2EC654-0D08-4E4C-BDA1-BE60983E9683}"/>
                </a:ext>
              </a:extLst>
            </p:cNvPr>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109">
              <a:extLst>
                <a:ext uri="{FF2B5EF4-FFF2-40B4-BE49-F238E27FC236}">
                  <a16:creationId xmlns:a16="http://schemas.microsoft.com/office/drawing/2014/main" id="{6FBAF003-FB91-4503-8DA4-6A9318E332D6}"/>
                </a:ext>
              </a:extLst>
            </p:cNvPr>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110">
              <a:extLst>
                <a:ext uri="{FF2B5EF4-FFF2-40B4-BE49-F238E27FC236}">
                  <a16:creationId xmlns:a16="http://schemas.microsoft.com/office/drawing/2014/main" id="{F6972696-BA0B-4380-AD3D-BA0231DF46A3}"/>
                </a:ext>
              </a:extLst>
            </p:cNvPr>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111">
              <a:extLst>
                <a:ext uri="{FF2B5EF4-FFF2-40B4-BE49-F238E27FC236}">
                  <a16:creationId xmlns:a16="http://schemas.microsoft.com/office/drawing/2014/main" id="{D5A21F7D-0789-4B32-B8A4-E291E3DC04CD}"/>
                </a:ext>
              </a:extLst>
            </p:cNvPr>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4" name="Freeform 165">
            <a:extLst>
              <a:ext uri="{FF2B5EF4-FFF2-40B4-BE49-F238E27FC236}">
                <a16:creationId xmlns:a16="http://schemas.microsoft.com/office/drawing/2014/main" id="{AD824A6D-6E08-4A69-9E3E-8CEA354E1DC1}"/>
              </a:ext>
            </a:extLst>
          </p:cNvPr>
          <p:cNvSpPr>
            <a:spLocks noEditPoints="1"/>
          </p:cNvSpPr>
          <p:nvPr/>
        </p:nvSpPr>
        <p:spPr bwMode="auto">
          <a:xfrm>
            <a:off x="7257039" y="4919560"/>
            <a:ext cx="304840" cy="306858"/>
          </a:xfrm>
          <a:custGeom>
            <a:avLst/>
            <a:gdLst>
              <a:gd name="T0" fmla="*/ 76 w 151"/>
              <a:gd name="T1" fmla="*/ 0 h 152"/>
              <a:gd name="T2" fmla="*/ 9 w 151"/>
              <a:gd name="T3" fmla="*/ 142 h 152"/>
              <a:gd name="T4" fmla="*/ 0 w 151"/>
              <a:gd name="T5" fmla="*/ 152 h 152"/>
              <a:gd name="T6" fmla="*/ 151 w 151"/>
              <a:gd name="T7" fmla="*/ 38 h 152"/>
              <a:gd name="T8" fmla="*/ 57 w 151"/>
              <a:gd name="T9" fmla="*/ 142 h 152"/>
              <a:gd name="T10" fmla="*/ 28 w 151"/>
              <a:gd name="T11" fmla="*/ 123 h 152"/>
              <a:gd name="T12" fmla="*/ 57 w 151"/>
              <a:gd name="T13" fmla="*/ 142 h 152"/>
              <a:gd name="T14" fmla="*/ 19 w 151"/>
              <a:gd name="T15" fmla="*/ 104 h 152"/>
              <a:gd name="T16" fmla="*/ 66 w 151"/>
              <a:gd name="T17" fmla="*/ 95 h 152"/>
              <a:gd name="T18" fmla="*/ 66 w 151"/>
              <a:gd name="T19" fmla="*/ 85 h 152"/>
              <a:gd name="T20" fmla="*/ 19 w 151"/>
              <a:gd name="T21" fmla="*/ 76 h 152"/>
              <a:gd name="T22" fmla="*/ 66 w 151"/>
              <a:gd name="T23" fmla="*/ 85 h 152"/>
              <a:gd name="T24" fmla="*/ 19 w 151"/>
              <a:gd name="T25" fmla="*/ 66 h 152"/>
              <a:gd name="T26" fmla="*/ 66 w 151"/>
              <a:gd name="T27" fmla="*/ 57 h 152"/>
              <a:gd name="T28" fmla="*/ 66 w 151"/>
              <a:gd name="T29" fmla="*/ 47 h 152"/>
              <a:gd name="T30" fmla="*/ 19 w 151"/>
              <a:gd name="T31" fmla="*/ 38 h 152"/>
              <a:gd name="T32" fmla="*/ 66 w 151"/>
              <a:gd name="T33" fmla="*/ 47 h 152"/>
              <a:gd name="T34" fmla="*/ 19 w 151"/>
              <a:gd name="T35" fmla="*/ 29 h 152"/>
              <a:gd name="T36" fmla="*/ 66 w 151"/>
              <a:gd name="T37" fmla="*/ 19 h 152"/>
              <a:gd name="T38" fmla="*/ 113 w 151"/>
              <a:gd name="T39" fmla="*/ 133 h 152"/>
              <a:gd name="T40" fmla="*/ 95 w 151"/>
              <a:gd name="T41" fmla="*/ 114 h 152"/>
              <a:gd name="T42" fmla="*/ 113 w 151"/>
              <a:gd name="T43" fmla="*/ 133 h 152"/>
              <a:gd name="T44" fmla="*/ 95 w 151"/>
              <a:gd name="T45" fmla="*/ 104 h 152"/>
              <a:gd name="T46" fmla="*/ 113 w 151"/>
              <a:gd name="T47" fmla="*/ 85 h 152"/>
              <a:gd name="T48" fmla="*/ 113 w 151"/>
              <a:gd name="T49" fmla="*/ 76 h 152"/>
              <a:gd name="T50" fmla="*/ 95 w 151"/>
              <a:gd name="T51" fmla="*/ 57 h 152"/>
              <a:gd name="T52" fmla="*/ 113 w 151"/>
              <a:gd name="T53" fmla="*/ 76 h 152"/>
              <a:gd name="T54" fmla="*/ 123 w 151"/>
              <a:gd name="T55" fmla="*/ 133 h 152"/>
              <a:gd name="T56" fmla="*/ 142 w 151"/>
              <a:gd name="T57" fmla="*/ 114 h 152"/>
              <a:gd name="T58" fmla="*/ 142 w 151"/>
              <a:gd name="T59" fmla="*/ 104 h 152"/>
              <a:gd name="T60" fmla="*/ 123 w 151"/>
              <a:gd name="T61" fmla="*/ 85 h 152"/>
              <a:gd name="T62" fmla="*/ 142 w 151"/>
              <a:gd name="T63" fmla="*/ 104 h 152"/>
              <a:gd name="T64" fmla="*/ 123 w 151"/>
              <a:gd name="T65" fmla="*/ 76 h 152"/>
              <a:gd name="T66" fmla="*/ 142 w 151"/>
              <a:gd name="T67" fmla="*/ 5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 h="152">
                <a:moveTo>
                  <a:pt x="76" y="38"/>
                </a:moveTo>
                <a:lnTo>
                  <a:pt x="76" y="0"/>
                </a:lnTo>
                <a:lnTo>
                  <a:pt x="9" y="0"/>
                </a:lnTo>
                <a:lnTo>
                  <a:pt x="9" y="142"/>
                </a:lnTo>
                <a:lnTo>
                  <a:pt x="0" y="142"/>
                </a:lnTo>
                <a:lnTo>
                  <a:pt x="0" y="152"/>
                </a:lnTo>
                <a:lnTo>
                  <a:pt x="151" y="152"/>
                </a:lnTo>
                <a:lnTo>
                  <a:pt x="151" y="38"/>
                </a:lnTo>
                <a:lnTo>
                  <a:pt x="76" y="38"/>
                </a:lnTo>
                <a:close/>
                <a:moveTo>
                  <a:pt x="57" y="142"/>
                </a:moveTo>
                <a:lnTo>
                  <a:pt x="28" y="142"/>
                </a:lnTo>
                <a:lnTo>
                  <a:pt x="28" y="123"/>
                </a:lnTo>
                <a:lnTo>
                  <a:pt x="57" y="123"/>
                </a:lnTo>
                <a:lnTo>
                  <a:pt x="57" y="142"/>
                </a:lnTo>
                <a:close/>
                <a:moveTo>
                  <a:pt x="66" y="104"/>
                </a:moveTo>
                <a:lnTo>
                  <a:pt x="19" y="104"/>
                </a:lnTo>
                <a:lnTo>
                  <a:pt x="19" y="95"/>
                </a:lnTo>
                <a:lnTo>
                  <a:pt x="66" y="95"/>
                </a:lnTo>
                <a:lnTo>
                  <a:pt x="66" y="104"/>
                </a:lnTo>
                <a:close/>
                <a:moveTo>
                  <a:pt x="66" y="85"/>
                </a:moveTo>
                <a:lnTo>
                  <a:pt x="19" y="85"/>
                </a:lnTo>
                <a:lnTo>
                  <a:pt x="19" y="76"/>
                </a:lnTo>
                <a:lnTo>
                  <a:pt x="66" y="76"/>
                </a:lnTo>
                <a:lnTo>
                  <a:pt x="66" y="85"/>
                </a:lnTo>
                <a:close/>
                <a:moveTo>
                  <a:pt x="66" y="66"/>
                </a:moveTo>
                <a:lnTo>
                  <a:pt x="19" y="66"/>
                </a:lnTo>
                <a:lnTo>
                  <a:pt x="19" y="57"/>
                </a:lnTo>
                <a:lnTo>
                  <a:pt x="66" y="57"/>
                </a:lnTo>
                <a:lnTo>
                  <a:pt x="66" y="66"/>
                </a:lnTo>
                <a:close/>
                <a:moveTo>
                  <a:pt x="66" y="47"/>
                </a:moveTo>
                <a:lnTo>
                  <a:pt x="19" y="47"/>
                </a:lnTo>
                <a:lnTo>
                  <a:pt x="19" y="38"/>
                </a:lnTo>
                <a:lnTo>
                  <a:pt x="66" y="38"/>
                </a:lnTo>
                <a:lnTo>
                  <a:pt x="66" y="47"/>
                </a:lnTo>
                <a:close/>
                <a:moveTo>
                  <a:pt x="66" y="29"/>
                </a:moveTo>
                <a:lnTo>
                  <a:pt x="19" y="29"/>
                </a:lnTo>
                <a:lnTo>
                  <a:pt x="19" y="19"/>
                </a:lnTo>
                <a:lnTo>
                  <a:pt x="66" y="19"/>
                </a:lnTo>
                <a:lnTo>
                  <a:pt x="66" y="29"/>
                </a:lnTo>
                <a:close/>
                <a:moveTo>
                  <a:pt x="113" y="133"/>
                </a:moveTo>
                <a:lnTo>
                  <a:pt x="95" y="133"/>
                </a:lnTo>
                <a:lnTo>
                  <a:pt x="95" y="114"/>
                </a:lnTo>
                <a:lnTo>
                  <a:pt x="113" y="114"/>
                </a:lnTo>
                <a:lnTo>
                  <a:pt x="113" y="133"/>
                </a:lnTo>
                <a:close/>
                <a:moveTo>
                  <a:pt x="113" y="104"/>
                </a:moveTo>
                <a:lnTo>
                  <a:pt x="95" y="104"/>
                </a:lnTo>
                <a:lnTo>
                  <a:pt x="95" y="85"/>
                </a:lnTo>
                <a:lnTo>
                  <a:pt x="113" y="85"/>
                </a:lnTo>
                <a:lnTo>
                  <a:pt x="113" y="104"/>
                </a:lnTo>
                <a:close/>
                <a:moveTo>
                  <a:pt x="113" y="76"/>
                </a:moveTo>
                <a:lnTo>
                  <a:pt x="95" y="76"/>
                </a:lnTo>
                <a:lnTo>
                  <a:pt x="95" y="57"/>
                </a:lnTo>
                <a:lnTo>
                  <a:pt x="113" y="57"/>
                </a:lnTo>
                <a:lnTo>
                  <a:pt x="113" y="76"/>
                </a:lnTo>
                <a:close/>
                <a:moveTo>
                  <a:pt x="142" y="133"/>
                </a:moveTo>
                <a:lnTo>
                  <a:pt x="123" y="133"/>
                </a:lnTo>
                <a:lnTo>
                  <a:pt x="123" y="114"/>
                </a:lnTo>
                <a:lnTo>
                  <a:pt x="142" y="114"/>
                </a:lnTo>
                <a:lnTo>
                  <a:pt x="142" y="133"/>
                </a:lnTo>
                <a:close/>
                <a:moveTo>
                  <a:pt x="142" y="104"/>
                </a:moveTo>
                <a:lnTo>
                  <a:pt x="123" y="104"/>
                </a:lnTo>
                <a:lnTo>
                  <a:pt x="123" y="85"/>
                </a:lnTo>
                <a:lnTo>
                  <a:pt x="142" y="85"/>
                </a:lnTo>
                <a:lnTo>
                  <a:pt x="142" y="104"/>
                </a:lnTo>
                <a:close/>
                <a:moveTo>
                  <a:pt x="142" y="76"/>
                </a:moveTo>
                <a:lnTo>
                  <a:pt x="123" y="76"/>
                </a:lnTo>
                <a:lnTo>
                  <a:pt x="123" y="57"/>
                </a:lnTo>
                <a:lnTo>
                  <a:pt x="142" y="57"/>
                </a:lnTo>
                <a:lnTo>
                  <a:pt x="142" y="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25" name="Group 24">
            <a:extLst>
              <a:ext uri="{FF2B5EF4-FFF2-40B4-BE49-F238E27FC236}">
                <a16:creationId xmlns:a16="http://schemas.microsoft.com/office/drawing/2014/main" id="{F9104038-14FD-4482-A5CC-BA62D548B2F5}"/>
              </a:ext>
            </a:extLst>
          </p:cNvPr>
          <p:cNvGrpSpPr/>
          <p:nvPr/>
        </p:nvGrpSpPr>
        <p:grpSpPr>
          <a:xfrm>
            <a:off x="7257336" y="5949617"/>
            <a:ext cx="304246" cy="286112"/>
            <a:chOff x="9344026" y="1160463"/>
            <a:chExt cx="239713" cy="225425"/>
          </a:xfrm>
          <a:solidFill>
            <a:schemeClr val="bg1"/>
          </a:solidFill>
        </p:grpSpPr>
        <p:sp>
          <p:nvSpPr>
            <p:cNvPr id="26" name="Freeform 65">
              <a:extLst>
                <a:ext uri="{FF2B5EF4-FFF2-40B4-BE49-F238E27FC236}">
                  <a16:creationId xmlns:a16="http://schemas.microsoft.com/office/drawing/2014/main" id="{B9CC8DB6-B9A2-4E99-A95C-4A0E1075F479}"/>
                </a:ext>
              </a:extLst>
            </p:cNvPr>
            <p:cNvSpPr>
              <a:spLocks/>
            </p:cNvSpPr>
            <p:nvPr/>
          </p:nvSpPr>
          <p:spPr bwMode="auto">
            <a:xfrm>
              <a:off x="9344026" y="1160463"/>
              <a:ext cx="239713" cy="90488"/>
            </a:xfrm>
            <a:custGeom>
              <a:avLst/>
              <a:gdLst>
                <a:gd name="T0" fmla="*/ 59 w 64"/>
                <a:gd name="T1" fmla="*/ 8 h 24"/>
                <a:gd name="T2" fmla="*/ 32 w 64"/>
                <a:gd name="T3" fmla="*/ 0 h 24"/>
                <a:gd name="T4" fmla="*/ 5 w 64"/>
                <a:gd name="T5" fmla="*/ 8 h 24"/>
                <a:gd name="T6" fmla="*/ 0 w 64"/>
                <a:gd name="T7" fmla="*/ 16 h 24"/>
                <a:gd name="T8" fmla="*/ 0 w 64"/>
                <a:gd name="T9" fmla="*/ 20 h 24"/>
                <a:gd name="T10" fmla="*/ 4 w 64"/>
                <a:gd name="T11" fmla="*/ 24 h 24"/>
                <a:gd name="T12" fmla="*/ 12 w 64"/>
                <a:gd name="T13" fmla="*/ 24 h 24"/>
                <a:gd name="T14" fmla="*/ 16 w 64"/>
                <a:gd name="T15" fmla="*/ 20 h 24"/>
                <a:gd name="T16" fmla="*/ 18 w 64"/>
                <a:gd name="T17" fmla="*/ 13 h 24"/>
                <a:gd name="T18" fmla="*/ 32 w 64"/>
                <a:gd name="T19" fmla="*/ 8 h 24"/>
                <a:gd name="T20" fmla="*/ 46 w 64"/>
                <a:gd name="T21" fmla="*/ 13 h 24"/>
                <a:gd name="T22" fmla="*/ 48 w 64"/>
                <a:gd name="T23" fmla="*/ 20 h 24"/>
                <a:gd name="T24" fmla="*/ 52 w 64"/>
                <a:gd name="T25" fmla="*/ 24 h 24"/>
                <a:gd name="T26" fmla="*/ 60 w 64"/>
                <a:gd name="T27" fmla="*/ 24 h 24"/>
                <a:gd name="T28" fmla="*/ 64 w 64"/>
                <a:gd name="T29" fmla="*/ 20 h 24"/>
                <a:gd name="T30" fmla="*/ 64 w 64"/>
                <a:gd name="T31" fmla="*/ 16 h 24"/>
                <a:gd name="T32" fmla="*/ 59 w 64"/>
                <a:gd name="T33"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24">
                  <a:moveTo>
                    <a:pt x="59" y="8"/>
                  </a:moveTo>
                  <a:cubicBezTo>
                    <a:pt x="55" y="4"/>
                    <a:pt x="48" y="0"/>
                    <a:pt x="32" y="0"/>
                  </a:cubicBezTo>
                  <a:cubicBezTo>
                    <a:pt x="16" y="0"/>
                    <a:pt x="10" y="4"/>
                    <a:pt x="5" y="8"/>
                  </a:cubicBezTo>
                  <a:cubicBezTo>
                    <a:pt x="2" y="11"/>
                    <a:pt x="0" y="12"/>
                    <a:pt x="0" y="16"/>
                  </a:cubicBezTo>
                  <a:cubicBezTo>
                    <a:pt x="0" y="20"/>
                    <a:pt x="0" y="20"/>
                    <a:pt x="0" y="20"/>
                  </a:cubicBezTo>
                  <a:cubicBezTo>
                    <a:pt x="0" y="22"/>
                    <a:pt x="2" y="24"/>
                    <a:pt x="4" y="24"/>
                  </a:cubicBezTo>
                  <a:cubicBezTo>
                    <a:pt x="12" y="24"/>
                    <a:pt x="12" y="24"/>
                    <a:pt x="12" y="24"/>
                  </a:cubicBezTo>
                  <a:cubicBezTo>
                    <a:pt x="14" y="24"/>
                    <a:pt x="16" y="22"/>
                    <a:pt x="16" y="20"/>
                  </a:cubicBezTo>
                  <a:cubicBezTo>
                    <a:pt x="16" y="18"/>
                    <a:pt x="16" y="16"/>
                    <a:pt x="18" y="13"/>
                  </a:cubicBezTo>
                  <a:cubicBezTo>
                    <a:pt x="20" y="11"/>
                    <a:pt x="24" y="8"/>
                    <a:pt x="32" y="8"/>
                  </a:cubicBezTo>
                  <a:cubicBezTo>
                    <a:pt x="40" y="8"/>
                    <a:pt x="44" y="11"/>
                    <a:pt x="46" y="13"/>
                  </a:cubicBezTo>
                  <a:cubicBezTo>
                    <a:pt x="48" y="16"/>
                    <a:pt x="48" y="18"/>
                    <a:pt x="48" y="20"/>
                  </a:cubicBezTo>
                  <a:cubicBezTo>
                    <a:pt x="48" y="22"/>
                    <a:pt x="50" y="24"/>
                    <a:pt x="52" y="24"/>
                  </a:cubicBezTo>
                  <a:cubicBezTo>
                    <a:pt x="60" y="24"/>
                    <a:pt x="60" y="24"/>
                    <a:pt x="60" y="24"/>
                  </a:cubicBezTo>
                  <a:cubicBezTo>
                    <a:pt x="62" y="24"/>
                    <a:pt x="64" y="22"/>
                    <a:pt x="64" y="20"/>
                  </a:cubicBezTo>
                  <a:cubicBezTo>
                    <a:pt x="64" y="16"/>
                    <a:pt x="64" y="16"/>
                    <a:pt x="64" y="16"/>
                  </a:cubicBezTo>
                  <a:cubicBezTo>
                    <a:pt x="64" y="12"/>
                    <a:pt x="62" y="11"/>
                    <a:pt x="5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Oval 66">
              <a:extLst>
                <a:ext uri="{FF2B5EF4-FFF2-40B4-BE49-F238E27FC236}">
                  <a16:creationId xmlns:a16="http://schemas.microsoft.com/office/drawing/2014/main" id="{6476849D-344B-486A-B141-F6B51BDB8258}"/>
                </a:ext>
              </a:extLst>
            </p:cNvPr>
            <p:cNvSpPr>
              <a:spLocks noChangeArrowheads="1"/>
            </p:cNvSpPr>
            <p:nvPr/>
          </p:nvSpPr>
          <p:spPr bwMode="auto">
            <a:xfrm>
              <a:off x="9432926" y="1295401"/>
              <a:ext cx="60325"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67">
              <a:extLst>
                <a:ext uri="{FF2B5EF4-FFF2-40B4-BE49-F238E27FC236}">
                  <a16:creationId xmlns:a16="http://schemas.microsoft.com/office/drawing/2014/main" id="{776F31D5-8A16-4957-B1F3-54DA7897FC57}"/>
                </a:ext>
              </a:extLst>
            </p:cNvPr>
            <p:cNvSpPr>
              <a:spLocks noEditPoints="1"/>
            </p:cNvSpPr>
            <p:nvPr/>
          </p:nvSpPr>
          <p:spPr bwMode="auto">
            <a:xfrm>
              <a:off x="9358313" y="1220788"/>
              <a:ext cx="211138" cy="165100"/>
            </a:xfrm>
            <a:custGeom>
              <a:avLst/>
              <a:gdLst>
                <a:gd name="T0" fmla="*/ 42 w 56"/>
                <a:gd name="T1" fmla="*/ 8 h 44"/>
                <a:gd name="T2" fmla="*/ 40 w 56"/>
                <a:gd name="T3" fmla="*/ 8 h 44"/>
                <a:gd name="T4" fmla="*/ 40 w 56"/>
                <a:gd name="T5" fmla="*/ 3 h 44"/>
                <a:gd name="T6" fmla="*/ 36 w 56"/>
                <a:gd name="T7" fmla="*/ 0 h 44"/>
                <a:gd name="T8" fmla="*/ 32 w 56"/>
                <a:gd name="T9" fmla="*/ 3 h 44"/>
                <a:gd name="T10" fmla="*/ 32 w 56"/>
                <a:gd name="T11" fmla="*/ 8 h 44"/>
                <a:gd name="T12" fmla="*/ 24 w 56"/>
                <a:gd name="T13" fmla="*/ 8 h 44"/>
                <a:gd name="T14" fmla="*/ 24 w 56"/>
                <a:gd name="T15" fmla="*/ 3 h 44"/>
                <a:gd name="T16" fmla="*/ 20 w 56"/>
                <a:gd name="T17" fmla="*/ 0 h 44"/>
                <a:gd name="T18" fmla="*/ 16 w 56"/>
                <a:gd name="T19" fmla="*/ 3 h 44"/>
                <a:gd name="T20" fmla="*/ 16 w 56"/>
                <a:gd name="T21" fmla="*/ 8 h 44"/>
                <a:gd name="T22" fmla="*/ 14 w 56"/>
                <a:gd name="T23" fmla="*/ 8 h 44"/>
                <a:gd name="T24" fmla="*/ 11 w 56"/>
                <a:gd name="T25" fmla="*/ 10 h 44"/>
                <a:gd name="T26" fmla="*/ 0 w 56"/>
                <a:gd name="T27" fmla="*/ 32 h 44"/>
                <a:gd name="T28" fmla="*/ 0 w 56"/>
                <a:gd name="T29" fmla="*/ 40 h 44"/>
                <a:gd name="T30" fmla="*/ 4 w 56"/>
                <a:gd name="T31" fmla="*/ 44 h 44"/>
                <a:gd name="T32" fmla="*/ 52 w 56"/>
                <a:gd name="T33" fmla="*/ 44 h 44"/>
                <a:gd name="T34" fmla="*/ 56 w 56"/>
                <a:gd name="T35" fmla="*/ 40 h 44"/>
                <a:gd name="T36" fmla="*/ 56 w 56"/>
                <a:gd name="T37" fmla="*/ 32 h 44"/>
                <a:gd name="T38" fmla="*/ 45 w 56"/>
                <a:gd name="T39" fmla="*/ 10 h 44"/>
                <a:gd name="T40" fmla="*/ 42 w 56"/>
                <a:gd name="T41" fmla="*/ 8 h 44"/>
                <a:gd name="T42" fmla="*/ 28 w 56"/>
                <a:gd name="T43" fmla="*/ 40 h 44"/>
                <a:gd name="T44" fmla="*/ 16 w 56"/>
                <a:gd name="T45" fmla="*/ 28 h 44"/>
                <a:gd name="T46" fmla="*/ 28 w 56"/>
                <a:gd name="T47" fmla="*/ 16 h 44"/>
                <a:gd name="T48" fmla="*/ 40 w 56"/>
                <a:gd name="T49" fmla="*/ 28 h 44"/>
                <a:gd name="T50" fmla="*/ 28 w 56"/>
                <a:gd name="T51"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 h="44">
                  <a:moveTo>
                    <a:pt x="42" y="8"/>
                  </a:moveTo>
                  <a:cubicBezTo>
                    <a:pt x="40" y="8"/>
                    <a:pt x="40" y="8"/>
                    <a:pt x="40" y="8"/>
                  </a:cubicBezTo>
                  <a:cubicBezTo>
                    <a:pt x="40" y="3"/>
                    <a:pt x="40" y="3"/>
                    <a:pt x="40" y="3"/>
                  </a:cubicBezTo>
                  <a:cubicBezTo>
                    <a:pt x="40" y="1"/>
                    <a:pt x="38" y="0"/>
                    <a:pt x="36" y="0"/>
                  </a:cubicBezTo>
                  <a:cubicBezTo>
                    <a:pt x="34" y="0"/>
                    <a:pt x="32" y="1"/>
                    <a:pt x="32" y="3"/>
                  </a:cubicBezTo>
                  <a:cubicBezTo>
                    <a:pt x="32" y="8"/>
                    <a:pt x="32" y="8"/>
                    <a:pt x="32" y="8"/>
                  </a:cubicBezTo>
                  <a:cubicBezTo>
                    <a:pt x="24" y="8"/>
                    <a:pt x="24" y="8"/>
                    <a:pt x="24" y="8"/>
                  </a:cubicBezTo>
                  <a:cubicBezTo>
                    <a:pt x="24" y="3"/>
                    <a:pt x="24" y="3"/>
                    <a:pt x="24" y="3"/>
                  </a:cubicBezTo>
                  <a:cubicBezTo>
                    <a:pt x="24" y="1"/>
                    <a:pt x="22" y="0"/>
                    <a:pt x="20" y="0"/>
                  </a:cubicBezTo>
                  <a:cubicBezTo>
                    <a:pt x="18" y="0"/>
                    <a:pt x="16" y="1"/>
                    <a:pt x="16" y="3"/>
                  </a:cubicBezTo>
                  <a:cubicBezTo>
                    <a:pt x="16" y="8"/>
                    <a:pt x="16" y="8"/>
                    <a:pt x="16" y="8"/>
                  </a:cubicBezTo>
                  <a:cubicBezTo>
                    <a:pt x="14" y="8"/>
                    <a:pt x="14" y="8"/>
                    <a:pt x="14" y="8"/>
                  </a:cubicBezTo>
                  <a:cubicBezTo>
                    <a:pt x="13" y="8"/>
                    <a:pt x="12" y="9"/>
                    <a:pt x="11" y="10"/>
                  </a:cubicBezTo>
                  <a:cubicBezTo>
                    <a:pt x="8" y="14"/>
                    <a:pt x="0" y="27"/>
                    <a:pt x="0" y="32"/>
                  </a:cubicBezTo>
                  <a:cubicBezTo>
                    <a:pt x="0" y="40"/>
                    <a:pt x="0" y="40"/>
                    <a:pt x="0" y="40"/>
                  </a:cubicBezTo>
                  <a:cubicBezTo>
                    <a:pt x="0" y="42"/>
                    <a:pt x="2" y="44"/>
                    <a:pt x="4" y="44"/>
                  </a:cubicBezTo>
                  <a:cubicBezTo>
                    <a:pt x="52" y="44"/>
                    <a:pt x="52" y="44"/>
                    <a:pt x="52" y="44"/>
                  </a:cubicBezTo>
                  <a:cubicBezTo>
                    <a:pt x="54" y="44"/>
                    <a:pt x="56" y="42"/>
                    <a:pt x="56" y="40"/>
                  </a:cubicBezTo>
                  <a:cubicBezTo>
                    <a:pt x="56" y="37"/>
                    <a:pt x="56" y="32"/>
                    <a:pt x="56" y="32"/>
                  </a:cubicBezTo>
                  <a:cubicBezTo>
                    <a:pt x="56" y="25"/>
                    <a:pt x="48" y="14"/>
                    <a:pt x="45" y="10"/>
                  </a:cubicBezTo>
                  <a:cubicBezTo>
                    <a:pt x="44" y="9"/>
                    <a:pt x="43" y="8"/>
                    <a:pt x="42" y="8"/>
                  </a:cubicBezTo>
                  <a:close/>
                  <a:moveTo>
                    <a:pt x="28" y="40"/>
                  </a:moveTo>
                  <a:cubicBezTo>
                    <a:pt x="21" y="40"/>
                    <a:pt x="16" y="35"/>
                    <a:pt x="16" y="28"/>
                  </a:cubicBezTo>
                  <a:cubicBezTo>
                    <a:pt x="16" y="21"/>
                    <a:pt x="21" y="16"/>
                    <a:pt x="28" y="16"/>
                  </a:cubicBezTo>
                  <a:cubicBezTo>
                    <a:pt x="35" y="16"/>
                    <a:pt x="40" y="21"/>
                    <a:pt x="40" y="28"/>
                  </a:cubicBezTo>
                  <a:cubicBezTo>
                    <a:pt x="40" y="35"/>
                    <a:pt x="35" y="40"/>
                    <a:pt x="2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3352113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animBg="1"/>
      <p:bldP spid="20" grpId="0"/>
      <p:bldP spid="13" grpId="0"/>
      <p:bldP spid="15" grpId="0"/>
      <p:bldP spid="16" grpId="0"/>
      <p:bldP spid="24" grpId="0" animBg="1"/>
    </p:bldLst>
  </p:timing>
</p:sld>
</file>

<file path=ppt/theme/theme1.xml><?xml version="1.0" encoding="utf-8"?>
<a:theme xmlns:a="http://schemas.openxmlformats.org/drawingml/2006/main" name="Office Theme">
  <a:themeElements>
    <a:clrScheme name="Maxpoint">
      <a:dk1>
        <a:srgbClr val="3F3F3F"/>
      </a:dk1>
      <a:lt1>
        <a:srgbClr val="FFFFFF"/>
      </a:lt1>
      <a:dk2>
        <a:srgbClr val="313C41"/>
      </a:dk2>
      <a:lt2>
        <a:srgbClr val="FFFFFF"/>
      </a:lt2>
      <a:accent1>
        <a:srgbClr val="FFAB03"/>
      </a:accent1>
      <a:accent2>
        <a:srgbClr val="FC7F03"/>
      </a:accent2>
      <a:accent3>
        <a:srgbClr val="FC3903"/>
      </a:accent3>
      <a:accent4>
        <a:srgbClr val="D1024E"/>
      </a:accent4>
      <a:accent5>
        <a:srgbClr val="A6026C"/>
      </a:accent5>
      <a:accent6>
        <a:srgbClr val="0F6193"/>
      </a:accent6>
      <a:hlink>
        <a:srgbClr val="0563C1"/>
      </a:hlink>
      <a:folHlink>
        <a:srgbClr val="954F72"/>
      </a:folHlink>
    </a:clrScheme>
    <a:fontScheme name="Custom 41">
      <a:majorFont>
        <a:latin typeface="Roboto"/>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3478</TotalTime>
  <Words>917</Words>
  <Application>Microsoft Office PowerPoint</Application>
  <PresentationFormat>Widescreen</PresentationFormat>
  <Paragraphs>65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Open Sans</vt:lpstr>
      <vt:lpstr>Times New Roman</vt:lpstr>
      <vt:lpstr>Office Theme</vt:lpstr>
      <vt:lpstr>PowerPoint Presentation</vt:lpstr>
      <vt:lpstr>WELCOME MESSAGES</vt:lpstr>
      <vt:lpstr>Nội dung</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ICONIC</dc:title>
  <dc:creator>Musedsmh</dc:creator>
  <cp:lastModifiedBy>blht .</cp:lastModifiedBy>
  <cp:revision>221</cp:revision>
  <dcterms:created xsi:type="dcterms:W3CDTF">2017-01-10T11:09:36Z</dcterms:created>
  <dcterms:modified xsi:type="dcterms:W3CDTF">2024-05-18T17:10:50Z</dcterms:modified>
</cp:coreProperties>
</file>