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9" r:id="rId3"/>
    <p:sldId id="260" r:id="rId4"/>
    <p:sldId id="292" r:id="rId5"/>
    <p:sldId id="293" r:id="rId6"/>
    <p:sldId id="294" r:id="rId7"/>
    <p:sldId id="296" r:id="rId8"/>
    <p:sldId id="297" r:id="rId9"/>
    <p:sldId id="295" r:id="rId10"/>
    <p:sldId id="298" r:id="rId11"/>
    <p:sldId id="299" r:id="rId12"/>
    <p:sldId id="28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3"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787" autoAdjust="0"/>
    <p:restoredTop sz="93956" autoAdjust="0"/>
  </p:normalViewPr>
  <p:slideViewPr>
    <p:cSldViewPr snapToGrid="0" showGuides="1">
      <p:cViewPr varScale="1">
        <p:scale>
          <a:sx n="45" d="100"/>
          <a:sy n="45" d="100"/>
        </p:scale>
        <p:origin x="504" y="38"/>
      </p:cViewPr>
      <p:guideLst>
        <p:guide orient="horz" pos="2183"/>
        <p:guide pos="3840"/>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D"/>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B50E8DD-A0C7-419E-AC85-726EB37FF7FF}" type="datetimeFigureOut">
              <a:rPr lang="en-ID" smtClean="0"/>
              <a:t>22/05/2024</a:t>
            </a:fld>
            <a:endParaRPr lang="en-ID"/>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D"/>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D"/>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6AA71B4-60CD-4D49-B779-926567448A58}" type="slidenum">
              <a:rPr lang="en-ID" smtClean="0"/>
              <a:t>‹#›</a:t>
            </a:fld>
            <a:endParaRPr lang="en-ID"/>
          </a:p>
        </p:txBody>
      </p:sp>
    </p:spTree>
    <p:extLst>
      <p:ext uri="{BB962C8B-B14F-4D97-AF65-F5344CB8AC3E}">
        <p14:creationId xmlns:p14="http://schemas.microsoft.com/office/powerpoint/2010/main" val="23387323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8" name="Picture Placeholder 7"/>
          <p:cNvSpPr>
            <a:spLocks noGrp="1"/>
          </p:cNvSpPr>
          <p:nvPr>
            <p:ph type="pic" sz="quarter" idx="13"/>
          </p:nvPr>
        </p:nvSpPr>
        <p:spPr>
          <a:xfrm>
            <a:off x="0" y="0"/>
            <a:ext cx="12192000" cy="6858000"/>
          </a:xfrm>
        </p:spPr>
        <p:txBody>
          <a:bodyPr/>
          <a:lstStyle/>
          <a:p>
            <a:endParaRPr lang="en-US" dirty="0"/>
          </a:p>
        </p:txBody>
      </p:sp>
      <p:sp>
        <p:nvSpPr>
          <p:cNvPr id="2" name="Title 1"/>
          <p:cNvSpPr>
            <a:spLocks noGrp="1"/>
          </p:cNvSpPr>
          <p:nvPr>
            <p:ph type="ctrTitle"/>
          </p:nvPr>
        </p:nvSpPr>
        <p:spPr>
          <a:xfrm>
            <a:off x="1524000" y="2001837"/>
            <a:ext cx="9144000" cy="1508125"/>
          </a:xfrm>
        </p:spPr>
        <p:txBody>
          <a:bodyPr anchor="b"/>
          <a:lstStyle>
            <a:lvl1pPr algn="ctr">
              <a:defRPr sz="5400"/>
            </a:lvl1pPr>
          </a:lstStyle>
          <a:p>
            <a:r>
              <a:rPr lang="en-US" dirty="0"/>
              <a:t>Click to edit Master title style</a:t>
            </a:r>
          </a:p>
        </p:txBody>
      </p:sp>
      <p:sp>
        <p:nvSpPr>
          <p:cNvPr id="3" name="Subtitle 2"/>
          <p:cNvSpPr>
            <a:spLocks noGrp="1"/>
          </p:cNvSpPr>
          <p:nvPr>
            <p:ph type="subTitle" idx="1"/>
          </p:nvPr>
        </p:nvSpPr>
        <p:spPr>
          <a:xfrm>
            <a:off x="1524000" y="3516313"/>
            <a:ext cx="9144000" cy="560387"/>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25FFC544-4C5B-40F5-B6BC-7078F14102FE}" type="datetime1">
              <a:rPr lang="en-US" smtClean="0"/>
              <a:t>5/22/2024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endParaRPr lang="en-US" dirty="0"/>
          </a:p>
        </p:txBody>
      </p:sp>
    </p:spTree>
    <p:extLst>
      <p:ext uri="{BB962C8B-B14F-4D97-AF65-F5344CB8AC3E}">
        <p14:creationId xmlns:p14="http://schemas.microsoft.com/office/powerpoint/2010/main" val="15055399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Landscape">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F0E9E46-55B4-42E4-A546-AA3F969F8B6D}"/>
              </a:ext>
            </a:extLst>
          </p:cNvPr>
          <p:cNvSpPr/>
          <p:nvPr userDrawn="1"/>
        </p:nvSpPr>
        <p:spPr>
          <a:xfrm>
            <a:off x="144780" y="148590"/>
            <a:ext cx="11902440" cy="6560820"/>
          </a:xfrm>
          <a:prstGeom prst="rect">
            <a:avLst/>
          </a:prstGeom>
          <a:solidFill>
            <a:schemeClr val="bg1"/>
          </a:solidFill>
          <a:ln>
            <a:noFill/>
          </a:ln>
          <a:effectLst>
            <a:outerShdw blurRad="635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7" name="Rectangle 6">
            <a:extLst>
              <a:ext uri="{FF2B5EF4-FFF2-40B4-BE49-F238E27FC236}">
                <a16:creationId xmlns:a16="http://schemas.microsoft.com/office/drawing/2014/main" id="{5CDFB967-0581-4346-9CD3-A561F10F1176}"/>
              </a:ext>
            </a:extLst>
          </p:cNvPr>
          <p:cNvSpPr/>
          <p:nvPr userDrawn="1"/>
        </p:nvSpPr>
        <p:spPr>
          <a:xfrm>
            <a:off x="11322627" y="6450878"/>
            <a:ext cx="720000" cy="26289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 name="Date Placeholder 2">
            <a:extLst>
              <a:ext uri="{FF2B5EF4-FFF2-40B4-BE49-F238E27FC236}">
                <a16:creationId xmlns:a16="http://schemas.microsoft.com/office/drawing/2014/main" id="{6C89AC49-6886-417A-B1B4-8D51289EC91D}"/>
              </a:ext>
            </a:extLst>
          </p:cNvPr>
          <p:cNvSpPr>
            <a:spLocks noGrp="1"/>
          </p:cNvSpPr>
          <p:nvPr>
            <p:ph type="dt" sz="half" idx="10"/>
          </p:nvPr>
        </p:nvSpPr>
        <p:spPr/>
        <p:txBody>
          <a:bodyPr/>
          <a:lstStyle/>
          <a:p>
            <a:fld id="{69FC6F37-7851-449C-954A-4648488924EA}" type="datetime1">
              <a:rPr lang="en-US" smtClean="0"/>
              <a:t>5/22/2024</a:t>
            </a:fld>
            <a:endParaRPr lang="en-US"/>
          </a:p>
        </p:txBody>
      </p:sp>
      <p:sp>
        <p:nvSpPr>
          <p:cNvPr id="4" name="Footer Placeholder 3">
            <a:extLst>
              <a:ext uri="{FF2B5EF4-FFF2-40B4-BE49-F238E27FC236}">
                <a16:creationId xmlns:a16="http://schemas.microsoft.com/office/drawing/2014/main" id="{52551B52-2C72-4F1A-95A3-BC28FB990FC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D14D4D2-A4D4-457B-992F-B71736607E20}"/>
              </a:ext>
            </a:extLst>
          </p:cNvPr>
          <p:cNvSpPr>
            <a:spLocks noGrp="1"/>
          </p:cNvSpPr>
          <p:nvPr>
            <p:ph type="sldNum" sz="quarter" idx="12"/>
          </p:nvPr>
        </p:nvSpPr>
        <p:spPr>
          <a:xfrm>
            <a:off x="11473180" y="6434455"/>
            <a:ext cx="559979" cy="274955"/>
          </a:xfrm>
        </p:spPr>
        <p:txBody>
          <a:bodyPr/>
          <a:lstStyle>
            <a:lvl1pPr algn="r">
              <a:defRPr sz="1000">
                <a:solidFill>
                  <a:schemeClr val="bg2"/>
                </a:solidFill>
              </a:defRPr>
            </a:lvl1pPr>
          </a:lstStyle>
          <a:p>
            <a:fld id="{E3813BF9-5145-4417-B95D-FA8627973885}" type="slidenum">
              <a:rPr lang="en-US" smtClean="0"/>
              <a:pPr/>
              <a:t>‹#›</a:t>
            </a:fld>
            <a:endParaRPr lang="en-US"/>
          </a:p>
        </p:txBody>
      </p:sp>
      <p:sp>
        <p:nvSpPr>
          <p:cNvPr id="8" name="TextBox 7">
            <a:extLst>
              <a:ext uri="{FF2B5EF4-FFF2-40B4-BE49-F238E27FC236}">
                <a16:creationId xmlns:a16="http://schemas.microsoft.com/office/drawing/2014/main" id="{FD3DCCD5-7A27-4A07-81D3-411B661C71A7}"/>
              </a:ext>
            </a:extLst>
          </p:cNvPr>
          <p:cNvSpPr txBox="1"/>
          <p:nvPr userDrawn="1"/>
        </p:nvSpPr>
        <p:spPr>
          <a:xfrm>
            <a:off x="11397051" y="6448822"/>
            <a:ext cx="447558" cy="246221"/>
          </a:xfrm>
          <a:prstGeom prst="rect">
            <a:avLst/>
          </a:prstGeom>
          <a:noFill/>
        </p:spPr>
        <p:txBody>
          <a:bodyPr wrap="none" rtlCol="0">
            <a:spAutoFit/>
          </a:bodyPr>
          <a:lstStyle/>
          <a:p>
            <a:pPr algn="r"/>
            <a:r>
              <a:rPr lang="en-ID" sz="1000" dirty="0">
                <a:solidFill>
                  <a:schemeClr val="bg2"/>
                </a:solidFill>
              </a:rPr>
              <a:t>page</a:t>
            </a:r>
          </a:p>
        </p:txBody>
      </p:sp>
      <p:sp>
        <p:nvSpPr>
          <p:cNvPr id="11" name="Picture Placeholder 10">
            <a:extLst>
              <a:ext uri="{FF2B5EF4-FFF2-40B4-BE49-F238E27FC236}">
                <a16:creationId xmlns:a16="http://schemas.microsoft.com/office/drawing/2014/main" id="{AA9143A3-85A2-4DD6-8002-6900D831269C}"/>
              </a:ext>
            </a:extLst>
          </p:cNvPr>
          <p:cNvSpPr>
            <a:spLocks noGrp="1"/>
          </p:cNvSpPr>
          <p:nvPr>
            <p:ph type="pic" sz="quarter" idx="14"/>
          </p:nvPr>
        </p:nvSpPr>
        <p:spPr>
          <a:xfrm>
            <a:off x="700405" y="1658938"/>
            <a:ext cx="10791190" cy="2455862"/>
          </a:xfrm>
        </p:spPr>
        <p:txBody>
          <a:bodyPr/>
          <a:lstStyle/>
          <a:p>
            <a:endParaRPr lang="en-ID"/>
          </a:p>
        </p:txBody>
      </p:sp>
      <p:sp>
        <p:nvSpPr>
          <p:cNvPr id="12" name="Title 1">
            <a:extLst>
              <a:ext uri="{FF2B5EF4-FFF2-40B4-BE49-F238E27FC236}">
                <a16:creationId xmlns:a16="http://schemas.microsoft.com/office/drawing/2014/main" id="{A5F51C49-0036-4204-9B57-95AAC2F16559}"/>
              </a:ext>
            </a:extLst>
          </p:cNvPr>
          <p:cNvSpPr>
            <a:spLocks noGrp="1"/>
          </p:cNvSpPr>
          <p:nvPr>
            <p:ph type="title"/>
          </p:nvPr>
        </p:nvSpPr>
        <p:spPr>
          <a:xfrm>
            <a:off x="695960" y="395724"/>
            <a:ext cx="10054567" cy="986036"/>
          </a:xfrm>
        </p:spPr>
        <p:txBody>
          <a:bodyPr/>
          <a:lstStyle/>
          <a:p>
            <a:r>
              <a:rPr lang="en-US" dirty="0"/>
              <a:t>Click to edit Master title style</a:t>
            </a:r>
            <a:endParaRPr lang="en-ID" dirty="0"/>
          </a:p>
        </p:txBody>
      </p:sp>
      <p:sp>
        <p:nvSpPr>
          <p:cNvPr id="13" name="Text Placeholder 9">
            <a:extLst>
              <a:ext uri="{FF2B5EF4-FFF2-40B4-BE49-F238E27FC236}">
                <a16:creationId xmlns:a16="http://schemas.microsoft.com/office/drawing/2014/main" id="{91A47D85-81C8-43FF-9C42-3F48D6FDA76C}"/>
              </a:ext>
            </a:extLst>
          </p:cNvPr>
          <p:cNvSpPr>
            <a:spLocks noGrp="1"/>
          </p:cNvSpPr>
          <p:nvPr>
            <p:ph type="body" sz="quarter" idx="13" hasCustomPrompt="1"/>
          </p:nvPr>
        </p:nvSpPr>
        <p:spPr>
          <a:xfrm>
            <a:off x="695960" y="1158875"/>
            <a:ext cx="10054567" cy="365125"/>
          </a:xfrm>
        </p:spPr>
        <p:txBody>
          <a:bodyPr>
            <a:noAutofit/>
          </a:bodyPr>
          <a:lstStyle>
            <a:lvl1pPr marL="0" indent="0">
              <a:buNone/>
              <a:defRPr sz="2000">
                <a:solidFill>
                  <a:srgbClr val="0070C0"/>
                </a:solidFill>
              </a:defRPr>
            </a:lvl1pPr>
            <a:lvl2pPr marL="457200" indent="0">
              <a:buNone/>
              <a:defRPr/>
            </a:lvl2pPr>
          </a:lstStyle>
          <a:p>
            <a:pPr lvl="0"/>
            <a:r>
              <a:rPr lang="en-US" dirty="0"/>
              <a:t>Insert your subtitle here</a:t>
            </a:r>
          </a:p>
        </p:txBody>
      </p:sp>
      <p:pic>
        <p:nvPicPr>
          <p:cNvPr id="9" name="Picture 8">
            <a:extLst>
              <a:ext uri="{FF2B5EF4-FFF2-40B4-BE49-F238E27FC236}">
                <a16:creationId xmlns:a16="http://schemas.microsoft.com/office/drawing/2014/main" id="{E0F2F2BB-1219-E64A-8D58-AF2C8A6ADCF6}"/>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750527" y="253484"/>
            <a:ext cx="1188314" cy="588180"/>
          </a:xfrm>
          <a:prstGeom prst="rect">
            <a:avLst/>
          </a:prstGeom>
        </p:spPr>
      </p:pic>
    </p:spTree>
    <p:extLst>
      <p:ext uri="{BB962C8B-B14F-4D97-AF65-F5344CB8AC3E}">
        <p14:creationId xmlns:p14="http://schemas.microsoft.com/office/powerpoint/2010/main" val="1151560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3">
                                            <p:txEl>
                                              <p:pRg st="0" end="0"/>
                                            </p:txEl>
                                          </p:spTgt>
                                        </p:tgtEl>
                                        <p:attrNameLst>
                                          <p:attrName>style.visibility</p:attrName>
                                        </p:attrNameLst>
                                      </p:cBhvr>
                                      <p:to>
                                        <p:strVal val="visible"/>
                                      </p:to>
                                    </p:set>
                                    <p:animEffect transition="in" filter="fade">
                                      <p:cBhvr>
                                        <p:cTn id="11" dur="500"/>
                                        <p:tgtEl>
                                          <p:spTgt spid="1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build="p">
        <p:tmplLst>
          <p:tmpl lvl="1">
            <p:tnLst>
              <p:par>
                <p:cTn presetID="10" presetClass="entr" presetSubtype="0"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Landscape">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F0E9E46-55B4-42E4-A546-AA3F969F8B6D}"/>
              </a:ext>
            </a:extLst>
          </p:cNvPr>
          <p:cNvSpPr/>
          <p:nvPr userDrawn="1"/>
        </p:nvSpPr>
        <p:spPr>
          <a:xfrm>
            <a:off x="144780" y="148590"/>
            <a:ext cx="11902440" cy="6560820"/>
          </a:xfrm>
          <a:prstGeom prst="rect">
            <a:avLst/>
          </a:prstGeom>
          <a:solidFill>
            <a:schemeClr val="bg1"/>
          </a:solidFill>
          <a:ln>
            <a:noFill/>
          </a:ln>
          <a:effectLst>
            <a:outerShdw blurRad="635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7" name="Rectangle 6">
            <a:extLst>
              <a:ext uri="{FF2B5EF4-FFF2-40B4-BE49-F238E27FC236}">
                <a16:creationId xmlns:a16="http://schemas.microsoft.com/office/drawing/2014/main" id="{5CDFB967-0581-4346-9CD3-A561F10F1176}"/>
              </a:ext>
            </a:extLst>
          </p:cNvPr>
          <p:cNvSpPr/>
          <p:nvPr userDrawn="1"/>
        </p:nvSpPr>
        <p:spPr>
          <a:xfrm>
            <a:off x="11322627" y="6448194"/>
            <a:ext cx="720000" cy="26289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 name="Date Placeholder 2">
            <a:extLst>
              <a:ext uri="{FF2B5EF4-FFF2-40B4-BE49-F238E27FC236}">
                <a16:creationId xmlns:a16="http://schemas.microsoft.com/office/drawing/2014/main" id="{6C89AC49-6886-417A-B1B4-8D51289EC91D}"/>
              </a:ext>
            </a:extLst>
          </p:cNvPr>
          <p:cNvSpPr>
            <a:spLocks noGrp="1"/>
          </p:cNvSpPr>
          <p:nvPr>
            <p:ph type="dt" sz="half" idx="10"/>
          </p:nvPr>
        </p:nvSpPr>
        <p:spPr/>
        <p:txBody>
          <a:bodyPr/>
          <a:lstStyle/>
          <a:p>
            <a:fld id="{69FC6F37-7851-449C-954A-4648488924EA}" type="datetime1">
              <a:rPr lang="en-US" smtClean="0"/>
              <a:t>5/22/2024</a:t>
            </a:fld>
            <a:endParaRPr lang="en-US"/>
          </a:p>
        </p:txBody>
      </p:sp>
      <p:sp>
        <p:nvSpPr>
          <p:cNvPr id="4" name="Footer Placeholder 3">
            <a:extLst>
              <a:ext uri="{FF2B5EF4-FFF2-40B4-BE49-F238E27FC236}">
                <a16:creationId xmlns:a16="http://schemas.microsoft.com/office/drawing/2014/main" id="{52551B52-2C72-4F1A-95A3-BC28FB990FC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D14D4D2-A4D4-457B-992F-B71736607E20}"/>
              </a:ext>
            </a:extLst>
          </p:cNvPr>
          <p:cNvSpPr>
            <a:spLocks noGrp="1"/>
          </p:cNvSpPr>
          <p:nvPr>
            <p:ph type="sldNum" sz="quarter" idx="12"/>
          </p:nvPr>
        </p:nvSpPr>
        <p:spPr>
          <a:xfrm>
            <a:off x="11473180" y="6452553"/>
            <a:ext cx="559979" cy="274955"/>
          </a:xfrm>
        </p:spPr>
        <p:txBody>
          <a:bodyPr/>
          <a:lstStyle>
            <a:lvl1pPr algn="r">
              <a:defRPr sz="1000">
                <a:solidFill>
                  <a:schemeClr val="bg2"/>
                </a:solidFill>
              </a:defRPr>
            </a:lvl1pPr>
          </a:lstStyle>
          <a:p>
            <a:fld id="{E3813BF9-5145-4417-B95D-FA8627973885}" type="slidenum">
              <a:rPr lang="en-US" smtClean="0"/>
              <a:pPr/>
              <a:t>‹#›</a:t>
            </a:fld>
            <a:endParaRPr lang="en-US"/>
          </a:p>
        </p:txBody>
      </p:sp>
      <p:sp>
        <p:nvSpPr>
          <p:cNvPr id="8" name="TextBox 7">
            <a:extLst>
              <a:ext uri="{FF2B5EF4-FFF2-40B4-BE49-F238E27FC236}">
                <a16:creationId xmlns:a16="http://schemas.microsoft.com/office/drawing/2014/main" id="{FD3DCCD5-7A27-4A07-81D3-411B661C71A7}"/>
              </a:ext>
            </a:extLst>
          </p:cNvPr>
          <p:cNvSpPr txBox="1"/>
          <p:nvPr userDrawn="1"/>
        </p:nvSpPr>
        <p:spPr>
          <a:xfrm>
            <a:off x="11397051" y="6466920"/>
            <a:ext cx="447558" cy="246221"/>
          </a:xfrm>
          <a:prstGeom prst="rect">
            <a:avLst/>
          </a:prstGeom>
          <a:noFill/>
        </p:spPr>
        <p:txBody>
          <a:bodyPr wrap="none" rtlCol="0">
            <a:spAutoFit/>
          </a:bodyPr>
          <a:lstStyle/>
          <a:p>
            <a:pPr algn="r"/>
            <a:r>
              <a:rPr lang="en-ID" sz="1000" dirty="0">
                <a:solidFill>
                  <a:schemeClr val="bg2"/>
                </a:solidFill>
              </a:rPr>
              <a:t>page</a:t>
            </a:r>
          </a:p>
        </p:txBody>
      </p:sp>
      <p:sp>
        <p:nvSpPr>
          <p:cNvPr id="12" name="Picture Placeholder 35">
            <a:extLst>
              <a:ext uri="{FF2B5EF4-FFF2-40B4-BE49-F238E27FC236}">
                <a16:creationId xmlns:a16="http://schemas.microsoft.com/office/drawing/2014/main" id="{C31BD89A-8F52-4756-B027-614D46D10F32}"/>
              </a:ext>
            </a:extLst>
          </p:cNvPr>
          <p:cNvSpPr>
            <a:spLocks noGrp="1"/>
          </p:cNvSpPr>
          <p:nvPr>
            <p:ph type="pic" sz="quarter" idx="14"/>
          </p:nvPr>
        </p:nvSpPr>
        <p:spPr>
          <a:xfrm>
            <a:off x="144780" y="2082800"/>
            <a:ext cx="7150100" cy="3525519"/>
          </a:xfrm>
        </p:spPr>
      </p:sp>
      <p:sp>
        <p:nvSpPr>
          <p:cNvPr id="13" name="Title 1">
            <a:extLst>
              <a:ext uri="{FF2B5EF4-FFF2-40B4-BE49-F238E27FC236}">
                <a16:creationId xmlns:a16="http://schemas.microsoft.com/office/drawing/2014/main" id="{62D7031D-1453-4A60-AEE6-26465607786E}"/>
              </a:ext>
            </a:extLst>
          </p:cNvPr>
          <p:cNvSpPr>
            <a:spLocks noGrp="1"/>
          </p:cNvSpPr>
          <p:nvPr>
            <p:ph type="title"/>
          </p:nvPr>
        </p:nvSpPr>
        <p:spPr>
          <a:xfrm>
            <a:off x="695960" y="395724"/>
            <a:ext cx="10054567" cy="986036"/>
          </a:xfrm>
        </p:spPr>
        <p:txBody>
          <a:bodyPr/>
          <a:lstStyle/>
          <a:p>
            <a:r>
              <a:rPr lang="en-US" dirty="0"/>
              <a:t>Click to edit Master title style</a:t>
            </a:r>
            <a:endParaRPr lang="en-ID" dirty="0"/>
          </a:p>
        </p:txBody>
      </p:sp>
      <p:sp>
        <p:nvSpPr>
          <p:cNvPr id="14" name="Text Placeholder 9">
            <a:extLst>
              <a:ext uri="{FF2B5EF4-FFF2-40B4-BE49-F238E27FC236}">
                <a16:creationId xmlns:a16="http://schemas.microsoft.com/office/drawing/2014/main" id="{96E80B69-A5C3-4D3B-8165-F7E3BB40FDEE}"/>
              </a:ext>
            </a:extLst>
          </p:cNvPr>
          <p:cNvSpPr>
            <a:spLocks noGrp="1"/>
          </p:cNvSpPr>
          <p:nvPr>
            <p:ph type="body" sz="quarter" idx="13" hasCustomPrompt="1"/>
          </p:nvPr>
        </p:nvSpPr>
        <p:spPr>
          <a:xfrm>
            <a:off x="695960" y="1158875"/>
            <a:ext cx="10054567" cy="365125"/>
          </a:xfrm>
        </p:spPr>
        <p:txBody>
          <a:bodyPr>
            <a:noAutofit/>
          </a:bodyPr>
          <a:lstStyle>
            <a:lvl1pPr marL="0" indent="0">
              <a:buNone/>
              <a:defRPr sz="2000">
                <a:solidFill>
                  <a:srgbClr val="0070C0"/>
                </a:solidFill>
              </a:defRPr>
            </a:lvl1pPr>
            <a:lvl2pPr marL="457200" indent="0">
              <a:buNone/>
              <a:defRPr/>
            </a:lvl2pPr>
          </a:lstStyle>
          <a:p>
            <a:pPr lvl="0"/>
            <a:r>
              <a:rPr lang="en-US" dirty="0"/>
              <a:t>Insert your subtitle here</a:t>
            </a:r>
          </a:p>
        </p:txBody>
      </p:sp>
      <p:pic>
        <p:nvPicPr>
          <p:cNvPr id="11" name="Picture 10">
            <a:extLst>
              <a:ext uri="{FF2B5EF4-FFF2-40B4-BE49-F238E27FC236}">
                <a16:creationId xmlns:a16="http://schemas.microsoft.com/office/drawing/2014/main" id="{01E8B86D-E59D-F044-9C6A-CE55AC3877B6}"/>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750527" y="253484"/>
            <a:ext cx="1188314" cy="588180"/>
          </a:xfrm>
          <a:prstGeom prst="rect">
            <a:avLst/>
          </a:prstGeom>
        </p:spPr>
      </p:pic>
    </p:spTree>
    <p:extLst>
      <p:ext uri="{BB962C8B-B14F-4D97-AF65-F5344CB8AC3E}">
        <p14:creationId xmlns:p14="http://schemas.microsoft.com/office/powerpoint/2010/main" val="35210048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4">
                                            <p:txEl>
                                              <p:pRg st="0" end="0"/>
                                            </p:txEl>
                                          </p:spTgt>
                                        </p:tgtEl>
                                        <p:attrNameLst>
                                          <p:attrName>style.visibility</p:attrName>
                                        </p:attrNameLst>
                                      </p:cBhvr>
                                      <p:to>
                                        <p:strVal val="visible"/>
                                      </p:to>
                                    </p:set>
                                    <p:animEffect transition="in" filter="fade">
                                      <p:cBhvr>
                                        <p:cTn id="11" dur="500"/>
                                        <p:tgtEl>
                                          <p:spTgt spid="1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build="p">
        <p:tmplLst>
          <p:tmpl lvl="1">
            <p:tnLst>
              <p:par>
                <p:cTn presetID="10" presetClass="entr" presetSubtype="0"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2_Custom Layou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F0E9E46-55B4-42E4-A546-AA3F969F8B6D}"/>
              </a:ext>
            </a:extLst>
          </p:cNvPr>
          <p:cNvSpPr/>
          <p:nvPr userDrawn="1"/>
        </p:nvSpPr>
        <p:spPr>
          <a:xfrm>
            <a:off x="144780" y="148590"/>
            <a:ext cx="11902440" cy="6560820"/>
          </a:xfrm>
          <a:prstGeom prst="rect">
            <a:avLst/>
          </a:prstGeom>
          <a:solidFill>
            <a:schemeClr val="bg1"/>
          </a:solidFill>
          <a:ln>
            <a:noFill/>
          </a:ln>
          <a:effectLst>
            <a:outerShdw blurRad="635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3" name="Date Placeholder 2">
            <a:extLst>
              <a:ext uri="{FF2B5EF4-FFF2-40B4-BE49-F238E27FC236}">
                <a16:creationId xmlns:a16="http://schemas.microsoft.com/office/drawing/2014/main" id="{6C89AC49-6886-417A-B1B4-8D51289EC91D}"/>
              </a:ext>
            </a:extLst>
          </p:cNvPr>
          <p:cNvSpPr>
            <a:spLocks noGrp="1"/>
          </p:cNvSpPr>
          <p:nvPr>
            <p:ph type="dt" sz="half" idx="10"/>
          </p:nvPr>
        </p:nvSpPr>
        <p:spPr/>
        <p:txBody>
          <a:bodyPr/>
          <a:lstStyle/>
          <a:p>
            <a:fld id="{69FC6F37-7851-449C-954A-4648488924EA}" type="datetime1">
              <a:rPr lang="en-US" smtClean="0"/>
              <a:t>5/22/2024</a:t>
            </a:fld>
            <a:endParaRPr lang="en-US"/>
          </a:p>
        </p:txBody>
      </p:sp>
      <p:sp>
        <p:nvSpPr>
          <p:cNvPr id="4" name="Footer Placeholder 3">
            <a:extLst>
              <a:ext uri="{FF2B5EF4-FFF2-40B4-BE49-F238E27FC236}">
                <a16:creationId xmlns:a16="http://schemas.microsoft.com/office/drawing/2014/main" id="{52551B52-2C72-4F1A-95A3-BC28FB990FCA}"/>
              </a:ext>
            </a:extLst>
          </p:cNvPr>
          <p:cNvSpPr>
            <a:spLocks noGrp="1"/>
          </p:cNvSpPr>
          <p:nvPr>
            <p:ph type="ftr" sz="quarter" idx="11"/>
          </p:nvPr>
        </p:nvSpPr>
        <p:spPr/>
        <p:txBody>
          <a:bodyPr/>
          <a:lstStyle/>
          <a:p>
            <a:endParaRPr lang="en-US"/>
          </a:p>
        </p:txBody>
      </p:sp>
      <p:sp>
        <p:nvSpPr>
          <p:cNvPr id="11" name="Picture Placeholder 10">
            <a:extLst>
              <a:ext uri="{FF2B5EF4-FFF2-40B4-BE49-F238E27FC236}">
                <a16:creationId xmlns:a16="http://schemas.microsoft.com/office/drawing/2014/main" id="{AA9143A3-85A2-4DD6-8002-6900D831269C}"/>
              </a:ext>
            </a:extLst>
          </p:cNvPr>
          <p:cNvSpPr>
            <a:spLocks noGrp="1"/>
          </p:cNvSpPr>
          <p:nvPr>
            <p:ph type="pic" sz="quarter" idx="14"/>
          </p:nvPr>
        </p:nvSpPr>
        <p:spPr>
          <a:xfrm>
            <a:off x="144780" y="153829"/>
            <a:ext cx="11902440" cy="4776312"/>
          </a:xfrm>
        </p:spPr>
        <p:txBody>
          <a:bodyPr/>
          <a:lstStyle/>
          <a:p>
            <a:endParaRPr lang="en-ID"/>
          </a:p>
        </p:txBody>
      </p:sp>
      <p:sp>
        <p:nvSpPr>
          <p:cNvPr id="12" name="Rectangle 11">
            <a:extLst>
              <a:ext uri="{FF2B5EF4-FFF2-40B4-BE49-F238E27FC236}">
                <a16:creationId xmlns:a16="http://schemas.microsoft.com/office/drawing/2014/main" id="{B6FC7C2A-F4D5-4A2F-93B1-9C764A4E9794}"/>
              </a:ext>
            </a:extLst>
          </p:cNvPr>
          <p:cNvSpPr/>
          <p:nvPr userDrawn="1"/>
        </p:nvSpPr>
        <p:spPr>
          <a:xfrm>
            <a:off x="11320940" y="6466919"/>
            <a:ext cx="720000" cy="26289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3" name="Slide Number Placeholder 4">
            <a:extLst>
              <a:ext uri="{FF2B5EF4-FFF2-40B4-BE49-F238E27FC236}">
                <a16:creationId xmlns:a16="http://schemas.microsoft.com/office/drawing/2014/main" id="{91A05DB3-42C8-46AC-A554-0663D9B52EFE}"/>
              </a:ext>
            </a:extLst>
          </p:cNvPr>
          <p:cNvSpPr>
            <a:spLocks noGrp="1"/>
          </p:cNvSpPr>
          <p:nvPr>
            <p:ph type="sldNum" sz="quarter" idx="15"/>
          </p:nvPr>
        </p:nvSpPr>
        <p:spPr>
          <a:xfrm>
            <a:off x="11429929" y="6460887"/>
            <a:ext cx="559979" cy="274955"/>
          </a:xfrm>
        </p:spPr>
        <p:txBody>
          <a:bodyPr/>
          <a:lstStyle>
            <a:lvl1pPr algn="r">
              <a:defRPr sz="1000">
                <a:solidFill>
                  <a:schemeClr val="bg2"/>
                </a:solidFill>
              </a:defRPr>
            </a:lvl1pPr>
          </a:lstStyle>
          <a:p>
            <a:fld id="{E3813BF9-5145-4417-B95D-FA8627973885}" type="slidenum">
              <a:rPr lang="en-US" smtClean="0"/>
              <a:pPr/>
              <a:t>‹#›</a:t>
            </a:fld>
            <a:endParaRPr lang="en-US"/>
          </a:p>
        </p:txBody>
      </p:sp>
      <p:sp>
        <p:nvSpPr>
          <p:cNvPr id="14" name="TextBox 13">
            <a:extLst>
              <a:ext uri="{FF2B5EF4-FFF2-40B4-BE49-F238E27FC236}">
                <a16:creationId xmlns:a16="http://schemas.microsoft.com/office/drawing/2014/main" id="{7D57F1C2-3136-4035-B358-1AA921A2894A}"/>
              </a:ext>
            </a:extLst>
          </p:cNvPr>
          <p:cNvSpPr txBox="1"/>
          <p:nvPr userDrawn="1"/>
        </p:nvSpPr>
        <p:spPr>
          <a:xfrm>
            <a:off x="11353800" y="6475254"/>
            <a:ext cx="447558" cy="246221"/>
          </a:xfrm>
          <a:prstGeom prst="rect">
            <a:avLst/>
          </a:prstGeom>
          <a:noFill/>
        </p:spPr>
        <p:txBody>
          <a:bodyPr wrap="none" rtlCol="0">
            <a:spAutoFit/>
          </a:bodyPr>
          <a:lstStyle/>
          <a:p>
            <a:pPr algn="r"/>
            <a:r>
              <a:rPr lang="en-ID" sz="1000" dirty="0">
                <a:solidFill>
                  <a:schemeClr val="bg2"/>
                </a:solidFill>
              </a:rPr>
              <a:t>page</a:t>
            </a:r>
          </a:p>
        </p:txBody>
      </p:sp>
      <p:pic>
        <p:nvPicPr>
          <p:cNvPr id="10" name="Picture 9">
            <a:extLst>
              <a:ext uri="{FF2B5EF4-FFF2-40B4-BE49-F238E27FC236}">
                <a16:creationId xmlns:a16="http://schemas.microsoft.com/office/drawing/2014/main" id="{5692FC83-02D9-0044-8504-A38A8B911112}"/>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750527" y="253484"/>
            <a:ext cx="1188314" cy="588180"/>
          </a:xfrm>
          <a:prstGeom prst="rect">
            <a:avLst/>
          </a:prstGeom>
        </p:spPr>
      </p:pic>
    </p:spTree>
    <p:extLst>
      <p:ext uri="{BB962C8B-B14F-4D97-AF65-F5344CB8AC3E}">
        <p14:creationId xmlns:p14="http://schemas.microsoft.com/office/powerpoint/2010/main" val="42315470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Middle Landscape">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F0E9E46-55B4-42E4-A546-AA3F969F8B6D}"/>
              </a:ext>
            </a:extLst>
          </p:cNvPr>
          <p:cNvSpPr/>
          <p:nvPr userDrawn="1"/>
        </p:nvSpPr>
        <p:spPr>
          <a:xfrm>
            <a:off x="144780" y="148590"/>
            <a:ext cx="11902440" cy="6560820"/>
          </a:xfrm>
          <a:prstGeom prst="rect">
            <a:avLst/>
          </a:prstGeom>
          <a:solidFill>
            <a:schemeClr val="bg1"/>
          </a:solidFill>
          <a:ln>
            <a:noFill/>
          </a:ln>
          <a:effectLst>
            <a:outerShdw blurRad="635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7" name="Rectangle 6">
            <a:extLst>
              <a:ext uri="{FF2B5EF4-FFF2-40B4-BE49-F238E27FC236}">
                <a16:creationId xmlns:a16="http://schemas.microsoft.com/office/drawing/2014/main" id="{5CDFB967-0581-4346-9CD3-A561F10F1176}"/>
              </a:ext>
            </a:extLst>
          </p:cNvPr>
          <p:cNvSpPr/>
          <p:nvPr userDrawn="1"/>
        </p:nvSpPr>
        <p:spPr>
          <a:xfrm>
            <a:off x="11322627" y="6450878"/>
            <a:ext cx="720000" cy="26289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 name="Date Placeholder 2">
            <a:extLst>
              <a:ext uri="{FF2B5EF4-FFF2-40B4-BE49-F238E27FC236}">
                <a16:creationId xmlns:a16="http://schemas.microsoft.com/office/drawing/2014/main" id="{6C89AC49-6886-417A-B1B4-8D51289EC91D}"/>
              </a:ext>
            </a:extLst>
          </p:cNvPr>
          <p:cNvSpPr>
            <a:spLocks noGrp="1"/>
          </p:cNvSpPr>
          <p:nvPr>
            <p:ph type="dt" sz="half" idx="10"/>
          </p:nvPr>
        </p:nvSpPr>
        <p:spPr/>
        <p:txBody>
          <a:bodyPr/>
          <a:lstStyle/>
          <a:p>
            <a:fld id="{69FC6F37-7851-449C-954A-4648488924EA}" type="datetime1">
              <a:rPr lang="en-US" smtClean="0"/>
              <a:t>5/22/2024</a:t>
            </a:fld>
            <a:endParaRPr lang="en-US"/>
          </a:p>
        </p:txBody>
      </p:sp>
      <p:sp>
        <p:nvSpPr>
          <p:cNvPr id="4" name="Footer Placeholder 3">
            <a:extLst>
              <a:ext uri="{FF2B5EF4-FFF2-40B4-BE49-F238E27FC236}">
                <a16:creationId xmlns:a16="http://schemas.microsoft.com/office/drawing/2014/main" id="{52551B52-2C72-4F1A-95A3-BC28FB990FC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D14D4D2-A4D4-457B-992F-B71736607E20}"/>
              </a:ext>
            </a:extLst>
          </p:cNvPr>
          <p:cNvSpPr>
            <a:spLocks noGrp="1"/>
          </p:cNvSpPr>
          <p:nvPr>
            <p:ph type="sldNum" sz="quarter" idx="12"/>
          </p:nvPr>
        </p:nvSpPr>
        <p:spPr>
          <a:xfrm>
            <a:off x="11473180" y="6434455"/>
            <a:ext cx="559979" cy="274955"/>
          </a:xfrm>
        </p:spPr>
        <p:txBody>
          <a:bodyPr/>
          <a:lstStyle>
            <a:lvl1pPr algn="r">
              <a:defRPr sz="1000">
                <a:solidFill>
                  <a:schemeClr val="bg2"/>
                </a:solidFill>
              </a:defRPr>
            </a:lvl1pPr>
          </a:lstStyle>
          <a:p>
            <a:fld id="{E3813BF9-5145-4417-B95D-FA8627973885}" type="slidenum">
              <a:rPr lang="en-US" smtClean="0"/>
              <a:pPr/>
              <a:t>‹#›</a:t>
            </a:fld>
            <a:endParaRPr lang="en-US"/>
          </a:p>
        </p:txBody>
      </p:sp>
      <p:sp>
        <p:nvSpPr>
          <p:cNvPr id="8" name="TextBox 7">
            <a:extLst>
              <a:ext uri="{FF2B5EF4-FFF2-40B4-BE49-F238E27FC236}">
                <a16:creationId xmlns:a16="http://schemas.microsoft.com/office/drawing/2014/main" id="{FD3DCCD5-7A27-4A07-81D3-411B661C71A7}"/>
              </a:ext>
            </a:extLst>
          </p:cNvPr>
          <p:cNvSpPr txBox="1"/>
          <p:nvPr userDrawn="1"/>
        </p:nvSpPr>
        <p:spPr>
          <a:xfrm>
            <a:off x="11397051" y="6448822"/>
            <a:ext cx="447558" cy="246221"/>
          </a:xfrm>
          <a:prstGeom prst="rect">
            <a:avLst/>
          </a:prstGeom>
          <a:noFill/>
        </p:spPr>
        <p:txBody>
          <a:bodyPr wrap="none" rtlCol="0">
            <a:spAutoFit/>
          </a:bodyPr>
          <a:lstStyle/>
          <a:p>
            <a:pPr algn="r"/>
            <a:r>
              <a:rPr lang="en-ID" sz="1000" dirty="0">
                <a:solidFill>
                  <a:schemeClr val="bg2"/>
                </a:solidFill>
              </a:rPr>
              <a:t>page</a:t>
            </a:r>
          </a:p>
        </p:txBody>
      </p:sp>
      <p:sp>
        <p:nvSpPr>
          <p:cNvPr id="11" name="Picture Placeholder 10">
            <a:extLst>
              <a:ext uri="{FF2B5EF4-FFF2-40B4-BE49-F238E27FC236}">
                <a16:creationId xmlns:a16="http://schemas.microsoft.com/office/drawing/2014/main" id="{AA9143A3-85A2-4DD6-8002-6900D831269C}"/>
              </a:ext>
            </a:extLst>
          </p:cNvPr>
          <p:cNvSpPr>
            <a:spLocks noGrp="1"/>
          </p:cNvSpPr>
          <p:nvPr>
            <p:ph type="pic" sz="quarter" idx="14"/>
          </p:nvPr>
        </p:nvSpPr>
        <p:spPr>
          <a:xfrm>
            <a:off x="144780" y="2667000"/>
            <a:ext cx="11902440" cy="2250440"/>
          </a:xfrm>
        </p:spPr>
        <p:txBody>
          <a:bodyPr/>
          <a:lstStyle/>
          <a:p>
            <a:endParaRPr lang="en-ID"/>
          </a:p>
        </p:txBody>
      </p:sp>
      <p:sp>
        <p:nvSpPr>
          <p:cNvPr id="12" name="Title 1">
            <a:extLst>
              <a:ext uri="{FF2B5EF4-FFF2-40B4-BE49-F238E27FC236}">
                <a16:creationId xmlns:a16="http://schemas.microsoft.com/office/drawing/2014/main" id="{42324406-7016-4738-B8E3-058CADCD8B9C}"/>
              </a:ext>
            </a:extLst>
          </p:cNvPr>
          <p:cNvSpPr>
            <a:spLocks noGrp="1"/>
          </p:cNvSpPr>
          <p:nvPr>
            <p:ph type="title"/>
          </p:nvPr>
        </p:nvSpPr>
        <p:spPr>
          <a:xfrm>
            <a:off x="695960" y="395724"/>
            <a:ext cx="10054567" cy="986036"/>
          </a:xfrm>
        </p:spPr>
        <p:txBody>
          <a:bodyPr/>
          <a:lstStyle/>
          <a:p>
            <a:r>
              <a:rPr lang="en-US" dirty="0"/>
              <a:t>Click to edit Master title style</a:t>
            </a:r>
            <a:endParaRPr lang="en-ID" dirty="0"/>
          </a:p>
        </p:txBody>
      </p:sp>
      <p:sp>
        <p:nvSpPr>
          <p:cNvPr id="13" name="Text Placeholder 9">
            <a:extLst>
              <a:ext uri="{FF2B5EF4-FFF2-40B4-BE49-F238E27FC236}">
                <a16:creationId xmlns:a16="http://schemas.microsoft.com/office/drawing/2014/main" id="{F5D83137-F185-44B2-96D7-C40DC8EE3A30}"/>
              </a:ext>
            </a:extLst>
          </p:cNvPr>
          <p:cNvSpPr>
            <a:spLocks noGrp="1"/>
          </p:cNvSpPr>
          <p:nvPr>
            <p:ph type="body" sz="quarter" idx="13" hasCustomPrompt="1"/>
          </p:nvPr>
        </p:nvSpPr>
        <p:spPr>
          <a:xfrm>
            <a:off x="695960" y="1158875"/>
            <a:ext cx="10054567" cy="365125"/>
          </a:xfrm>
        </p:spPr>
        <p:txBody>
          <a:bodyPr>
            <a:noAutofit/>
          </a:bodyPr>
          <a:lstStyle>
            <a:lvl1pPr marL="0" indent="0">
              <a:buNone/>
              <a:defRPr sz="2000">
                <a:solidFill>
                  <a:srgbClr val="0070C0"/>
                </a:solidFill>
              </a:defRPr>
            </a:lvl1pPr>
            <a:lvl2pPr marL="457200" indent="0">
              <a:buNone/>
              <a:defRPr/>
            </a:lvl2pPr>
          </a:lstStyle>
          <a:p>
            <a:pPr lvl="0"/>
            <a:r>
              <a:rPr lang="en-US" dirty="0"/>
              <a:t>Insert your subtitle here</a:t>
            </a:r>
          </a:p>
        </p:txBody>
      </p:sp>
      <p:pic>
        <p:nvPicPr>
          <p:cNvPr id="14" name="Picture 13">
            <a:extLst>
              <a:ext uri="{FF2B5EF4-FFF2-40B4-BE49-F238E27FC236}">
                <a16:creationId xmlns:a16="http://schemas.microsoft.com/office/drawing/2014/main" id="{82FF52D1-EFC6-C44A-B994-D42346839BE4}"/>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750527" y="253484"/>
            <a:ext cx="1188314" cy="588180"/>
          </a:xfrm>
          <a:prstGeom prst="rect">
            <a:avLst/>
          </a:prstGeom>
        </p:spPr>
      </p:pic>
    </p:spTree>
    <p:extLst>
      <p:ext uri="{BB962C8B-B14F-4D97-AF65-F5344CB8AC3E}">
        <p14:creationId xmlns:p14="http://schemas.microsoft.com/office/powerpoint/2010/main" val="13034544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3">
                                            <p:txEl>
                                              <p:pRg st="0" end="0"/>
                                            </p:txEl>
                                          </p:spTgt>
                                        </p:tgtEl>
                                        <p:attrNameLst>
                                          <p:attrName>style.visibility</p:attrName>
                                        </p:attrNameLst>
                                      </p:cBhvr>
                                      <p:to>
                                        <p:strVal val="visible"/>
                                      </p:to>
                                    </p:set>
                                    <p:animEffect transition="in" filter="fade">
                                      <p:cBhvr>
                                        <p:cTn id="11" dur="500"/>
                                        <p:tgtEl>
                                          <p:spTgt spid="1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build="p">
        <p:tmplLst>
          <p:tmpl lvl="1">
            <p:tnLst>
              <p:par>
                <p:cTn presetID="10" presetClass="entr" presetSubtype="0"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Middle Landscape">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F0E9E46-55B4-42E4-A546-AA3F969F8B6D}"/>
              </a:ext>
            </a:extLst>
          </p:cNvPr>
          <p:cNvSpPr/>
          <p:nvPr userDrawn="1"/>
        </p:nvSpPr>
        <p:spPr>
          <a:xfrm>
            <a:off x="144780" y="148590"/>
            <a:ext cx="11902440" cy="6560820"/>
          </a:xfrm>
          <a:prstGeom prst="rect">
            <a:avLst/>
          </a:prstGeom>
          <a:solidFill>
            <a:schemeClr val="bg1"/>
          </a:solidFill>
          <a:ln>
            <a:noFill/>
          </a:ln>
          <a:effectLst>
            <a:outerShdw blurRad="635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11" name="Picture Placeholder 10">
            <a:extLst>
              <a:ext uri="{FF2B5EF4-FFF2-40B4-BE49-F238E27FC236}">
                <a16:creationId xmlns:a16="http://schemas.microsoft.com/office/drawing/2014/main" id="{AA9143A3-85A2-4DD6-8002-6900D831269C}"/>
              </a:ext>
            </a:extLst>
          </p:cNvPr>
          <p:cNvSpPr>
            <a:spLocks noGrp="1"/>
          </p:cNvSpPr>
          <p:nvPr>
            <p:ph type="pic" sz="quarter" idx="14"/>
          </p:nvPr>
        </p:nvSpPr>
        <p:spPr>
          <a:xfrm>
            <a:off x="144780" y="148589"/>
            <a:ext cx="11902440" cy="6559907"/>
          </a:xfrm>
        </p:spPr>
        <p:txBody>
          <a:bodyPr/>
          <a:lstStyle/>
          <a:p>
            <a:endParaRPr lang="en-ID"/>
          </a:p>
        </p:txBody>
      </p:sp>
      <p:sp>
        <p:nvSpPr>
          <p:cNvPr id="7" name="Rectangle 6">
            <a:extLst>
              <a:ext uri="{FF2B5EF4-FFF2-40B4-BE49-F238E27FC236}">
                <a16:creationId xmlns:a16="http://schemas.microsoft.com/office/drawing/2014/main" id="{5CDFB967-0581-4346-9CD3-A561F10F1176}"/>
              </a:ext>
            </a:extLst>
          </p:cNvPr>
          <p:cNvSpPr/>
          <p:nvPr userDrawn="1"/>
        </p:nvSpPr>
        <p:spPr>
          <a:xfrm>
            <a:off x="11327220" y="6458585"/>
            <a:ext cx="720000" cy="26289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 name="Title 1">
            <a:extLst>
              <a:ext uri="{FF2B5EF4-FFF2-40B4-BE49-F238E27FC236}">
                <a16:creationId xmlns:a16="http://schemas.microsoft.com/office/drawing/2014/main" id="{E6E83F84-8924-44E5-846B-EDD367C8A989}"/>
              </a:ext>
            </a:extLst>
          </p:cNvPr>
          <p:cNvSpPr>
            <a:spLocks noGrp="1"/>
          </p:cNvSpPr>
          <p:nvPr>
            <p:ph type="title"/>
          </p:nvPr>
        </p:nvSpPr>
        <p:spPr>
          <a:xfrm>
            <a:off x="695960" y="395724"/>
            <a:ext cx="10054567" cy="986036"/>
          </a:xfrm>
        </p:spPr>
        <p:txBody>
          <a:bodyPr/>
          <a:lstStyle>
            <a:lvl1pPr>
              <a:defRPr>
                <a:solidFill>
                  <a:schemeClr val="bg2"/>
                </a:solidFill>
              </a:defRPr>
            </a:lvl1pPr>
          </a:lstStyle>
          <a:p>
            <a:r>
              <a:rPr lang="en-US"/>
              <a:t>Click to edit Master title style</a:t>
            </a:r>
            <a:endParaRPr lang="en-ID"/>
          </a:p>
        </p:txBody>
      </p:sp>
      <p:sp>
        <p:nvSpPr>
          <p:cNvPr id="3" name="Date Placeholder 2">
            <a:extLst>
              <a:ext uri="{FF2B5EF4-FFF2-40B4-BE49-F238E27FC236}">
                <a16:creationId xmlns:a16="http://schemas.microsoft.com/office/drawing/2014/main" id="{6C89AC49-6886-417A-B1B4-8D51289EC91D}"/>
              </a:ext>
            </a:extLst>
          </p:cNvPr>
          <p:cNvSpPr>
            <a:spLocks noGrp="1"/>
          </p:cNvSpPr>
          <p:nvPr>
            <p:ph type="dt" sz="half" idx="10"/>
          </p:nvPr>
        </p:nvSpPr>
        <p:spPr/>
        <p:txBody>
          <a:bodyPr/>
          <a:lstStyle/>
          <a:p>
            <a:fld id="{69FC6F37-7851-449C-954A-4648488924EA}" type="datetime1">
              <a:rPr lang="en-US" smtClean="0"/>
              <a:t>5/22/2024</a:t>
            </a:fld>
            <a:endParaRPr lang="en-US"/>
          </a:p>
        </p:txBody>
      </p:sp>
      <p:sp>
        <p:nvSpPr>
          <p:cNvPr id="4" name="Footer Placeholder 3">
            <a:extLst>
              <a:ext uri="{FF2B5EF4-FFF2-40B4-BE49-F238E27FC236}">
                <a16:creationId xmlns:a16="http://schemas.microsoft.com/office/drawing/2014/main" id="{52551B52-2C72-4F1A-95A3-BC28FB990FC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D14D4D2-A4D4-457B-992F-B71736607E20}"/>
              </a:ext>
            </a:extLst>
          </p:cNvPr>
          <p:cNvSpPr>
            <a:spLocks noGrp="1"/>
          </p:cNvSpPr>
          <p:nvPr>
            <p:ph type="sldNum" sz="quarter" idx="12"/>
          </p:nvPr>
        </p:nvSpPr>
        <p:spPr>
          <a:xfrm>
            <a:off x="11446600" y="6452553"/>
            <a:ext cx="559979" cy="274955"/>
          </a:xfrm>
        </p:spPr>
        <p:txBody>
          <a:bodyPr/>
          <a:lstStyle>
            <a:lvl1pPr algn="r">
              <a:defRPr sz="1000">
                <a:solidFill>
                  <a:schemeClr val="bg2"/>
                </a:solidFill>
              </a:defRPr>
            </a:lvl1pPr>
          </a:lstStyle>
          <a:p>
            <a:fld id="{E3813BF9-5145-4417-B95D-FA8627973885}" type="slidenum">
              <a:rPr lang="en-US" smtClean="0"/>
              <a:pPr/>
              <a:t>‹#›</a:t>
            </a:fld>
            <a:endParaRPr lang="en-US" dirty="0"/>
          </a:p>
        </p:txBody>
      </p:sp>
      <p:sp>
        <p:nvSpPr>
          <p:cNvPr id="8" name="TextBox 7">
            <a:extLst>
              <a:ext uri="{FF2B5EF4-FFF2-40B4-BE49-F238E27FC236}">
                <a16:creationId xmlns:a16="http://schemas.microsoft.com/office/drawing/2014/main" id="{FD3DCCD5-7A27-4A07-81D3-411B661C71A7}"/>
              </a:ext>
            </a:extLst>
          </p:cNvPr>
          <p:cNvSpPr txBox="1"/>
          <p:nvPr userDrawn="1"/>
        </p:nvSpPr>
        <p:spPr>
          <a:xfrm>
            <a:off x="11370471" y="6466920"/>
            <a:ext cx="447558" cy="246221"/>
          </a:xfrm>
          <a:prstGeom prst="rect">
            <a:avLst/>
          </a:prstGeom>
          <a:noFill/>
        </p:spPr>
        <p:txBody>
          <a:bodyPr wrap="none" rtlCol="0">
            <a:spAutoFit/>
          </a:bodyPr>
          <a:lstStyle/>
          <a:p>
            <a:pPr algn="r"/>
            <a:r>
              <a:rPr lang="en-ID" sz="1000" dirty="0">
                <a:solidFill>
                  <a:schemeClr val="bg2"/>
                </a:solidFill>
              </a:rPr>
              <a:t>page</a:t>
            </a:r>
          </a:p>
        </p:txBody>
      </p:sp>
      <p:sp>
        <p:nvSpPr>
          <p:cNvPr id="10" name="Text Placeholder 9">
            <a:extLst>
              <a:ext uri="{FF2B5EF4-FFF2-40B4-BE49-F238E27FC236}">
                <a16:creationId xmlns:a16="http://schemas.microsoft.com/office/drawing/2014/main" id="{B9267AD1-B73F-4851-B3AF-211B535170F4}"/>
              </a:ext>
            </a:extLst>
          </p:cNvPr>
          <p:cNvSpPr>
            <a:spLocks noGrp="1"/>
          </p:cNvSpPr>
          <p:nvPr>
            <p:ph type="body" sz="quarter" idx="13" hasCustomPrompt="1"/>
          </p:nvPr>
        </p:nvSpPr>
        <p:spPr>
          <a:xfrm>
            <a:off x="695960" y="1158875"/>
            <a:ext cx="10054567" cy="365125"/>
          </a:xfrm>
        </p:spPr>
        <p:txBody>
          <a:bodyPr>
            <a:noAutofit/>
          </a:bodyPr>
          <a:lstStyle>
            <a:lvl1pPr marL="0" indent="0">
              <a:buNone/>
              <a:defRPr sz="1400">
                <a:solidFill>
                  <a:schemeClr val="bg2"/>
                </a:solidFill>
              </a:defRPr>
            </a:lvl1pPr>
            <a:lvl2pPr marL="457200" indent="0">
              <a:buNone/>
              <a:defRPr/>
            </a:lvl2pPr>
          </a:lstStyle>
          <a:p>
            <a:pPr lvl="0"/>
            <a:r>
              <a:rPr lang="en-US" dirty="0"/>
              <a:t>Insert your subtitle here</a:t>
            </a:r>
          </a:p>
        </p:txBody>
      </p:sp>
      <p:pic>
        <p:nvPicPr>
          <p:cNvPr id="12" name="Picture 11">
            <a:extLst>
              <a:ext uri="{FF2B5EF4-FFF2-40B4-BE49-F238E27FC236}">
                <a16:creationId xmlns:a16="http://schemas.microsoft.com/office/drawing/2014/main" id="{04A3DAFE-860B-6F45-8784-31E154F9724E}"/>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750527" y="253484"/>
            <a:ext cx="1188314" cy="588180"/>
          </a:xfrm>
          <a:prstGeom prst="rect">
            <a:avLst/>
          </a:prstGeom>
        </p:spPr>
      </p:pic>
    </p:spTree>
    <p:extLst>
      <p:ext uri="{BB962C8B-B14F-4D97-AF65-F5344CB8AC3E}">
        <p14:creationId xmlns:p14="http://schemas.microsoft.com/office/powerpoint/2010/main" val="1391489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F0E9E46-55B4-42E4-A546-AA3F969F8B6D}"/>
              </a:ext>
            </a:extLst>
          </p:cNvPr>
          <p:cNvSpPr/>
          <p:nvPr userDrawn="1"/>
        </p:nvSpPr>
        <p:spPr>
          <a:xfrm>
            <a:off x="144780" y="148590"/>
            <a:ext cx="11902440" cy="6560820"/>
          </a:xfrm>
          <a:prstGeom prst="rect">
            <a:avLst/>
          </a:prstGeom>
          <a:solidFill>
            <a:schemeClr val="bg1"/>
          </a:solidFill>
          <a:ln>
            <a:noFill/>
          </a:ln>
          <a:effectLst>
            <a:outerShdw blurRad="635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7" name="Rectangle 6">
            <a:extLst>
              <a:ext uri="{FF2B5EF4-FFF2-40B4-BE49-F238E27FC236}">
                <a16:creationId xmlns:a16="http://schemas.microsoft.com/office/drawing/2014/main" id="{5CDFB967-0581-4346-9CD3-A561F10F1176}"/>
              </a:ext>
            </a:extLst>
          </p:cNvPr>
          <p:cNvSpPr/>
          <p:nvPr userDrawn="1"/>
        </p:nvSpPr>
        <p:spPr>
          <a:xfrm>
            <a:off x="11327220" y="6466919"/>
            <a:ext cx="720000" cy="26289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 name="Date Placeholder 2">
            <a:extLst>
              <a:ext uri="{FF2B5EF4-FFF2-40B4-BE49-F238E27FC236}">
                <a16:creationId xmlns:a16="http://schemas.microsoft.com/office/drawing/2014/main" id="{6C89AC49-6886-417A-B1B4-8D51289EC91D}"/>
              </a:ext>
            </a:extLst>
          </p:cNvPr>
          <p:cNvSpPr>
            <a:spLocks noGrp="1"/>
          </p:cNvSpPr>
          <p:nvPr>
            <p:ph type="dt" sz="half" idx="10"/>
          </p:nvPr>
        </p:nvSpPr>
        <p:spPr/>
        <p:txBody>
          <a:bodyPr/>
          <a:lstStyle/>
          <a:p>
            <a:fld id="{69FC6F37-7851-449C-954A-4648488924EA}" type="datetime1">
              <a:rPr lang="en-US" smtClean="0"/>
              <a:t>5/22/2024</a:t>
            </a:fld>
            <a:endParaRPr lang="en-US"/>
          </a:p>
        </p:txBody>
      </p:sp>
      <p:sp>
        <p:nvSpPr>
          <p:cNvPr id="4" name="Footer Placeholder 3">
            <a:extLst>
              <a:ext uri="{FF2B5EF4-FFF2-40B4-BE49-F238E27FC236}">
                <a16:creationId xmlns:a16="http://schemas.microsoft.com/office/drawing/2014/main" id="{52551B52-2C72-4F1A-95A3-BC28FB990FC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D14D4D2-A4D4-457B-992F-B71736607E20}"/>
              </a:ext>
            </a:extLst>
          </p:cNvPr>
          <p:cNvSpPr>
            <a:spLocks noGrp="1"/>
          </p:cNvSpPr>
          <p:nvPr>
            <p:ph type="sldNum" sz="quarter" idx="12"/>
          </p:nvPr>
        </p:nvSpPr>
        <p:spPr>
          <a:xfrm>
            <a:off x="11446600" y="6460887"/>
            <a:ext cx="559979" cy="274955"/>
          </a:xfrm>
        </p:spPr>
        <p:txBody>
          <a:bodyPr/>
          <a:lstStyle>
            <a:lvl1pPr algn="r">
              <a:defRPr sz="1000">
                <a:solidFill>
                  <a:schemeClr val="bg2"/>
                </a:solidFill>
              </a:defRPr>
            </a:lvl1pPr>
          </a:lstStyle>
          <a:p>
            <a:fld id="{E3813BF9-5145-4417-B95D-FA8627973885}" type="slidenum">
              <a:rPr lang="en-US" smtClean="0"/>
              <a:pPr/>
              <a:t>‹#›</a:t>
            </a:fld>
            <a:endParaRPr lang="en-US"/>
          </a:p>
        </p:txBody>
      </p:sp>
      <p:sp>
        <p:nvSpPr>
          <p:cNvPr id="8" name="TextBox 7">
            <a:extLst>
              <a:ext uri="{FF2B5EF4-FFF2-40B4-BE49-F238E27FC236}">
                <a16:creationId xmlns:a16="http://schemas.microsoft.com/office/drawing/2014/main" id="{FD3DCCD5-7A27-4A07-81D3-411B661C71A7}"/>
              </a:ext>
            </a:extLst>
          </p:cNvPr>
          <p:cNvSpPr txBox="1"/>
          <p:nvPr userDrawn="1"/>
        </p:nvSpPr>
        <p:spPr>
          <a:xfrm>
            <a:off x="11370471" y="6475254"/>
            <a:ext cx="447558" cy="246221"/>
          </a:xfrm>
          <a:prstGeom prst="rect">
            <a:avLst/>
          </a:prstGeom>
          <a:noFill/>
        </p:spPr>
        <p:txBody>
          <a:bodyPr wrap="none" rtlCol="0">
            <a:spAutoFit/>
          </a:bodyPr>
          <a:lstStyle/>
          <a:p>
            <a:pPr algn="r"/>
            <a:r>
              <a:rPr lang="en-ID" sz="1000" dirty="0">
                <a:solidFill>
                  <a:schemeClr val="bg2"/>
                </a:solidFill>
              </a:rPr>
              <a:t>page</a:t>
            </a:r>
          </a:p>
        </p:txBody>
      </p:sp>
      <p:sp>
        <p:nvSpPr>
          <p:cNvPr id="11" name="Picture Placeholder 10">
            <a:extLst>
              <a:ext uri="{FF2B5EF4-FFF2-40B4-BE49-F238E27FC236}">
                <a16:creationId xmlns:a16="http://schemas.microsoft.com/office/drawing/2014/main" id="{AA9143A3-85A2-4DD6-8002-6900D831269C}"/>
              </a:ext>
            </a:extLst>
          </p:cNvPr>
          <p:cNvSpPr>
            <a:spLocks noGrp="1"/>
          </p:cNvSpPr>
          <p:nvPr>
            <p:ph type="pic" sz="quarter" idx="14"/>
          </p:nvPr>
        </p:nvSpPr>
        <p:spPr>
          <a:xfrm>
            <a:off x="144780" y="1849120"/>
            <a:ext cx="11902440" cy="4114800"/>
          </a:xfrm>
        </p:spPr>
        <p:txBody>
          <a:bodyPr/>
          <a:lstStyle/>
          <a:p>
            <a:endParaRPr lang="en-ID"/>
          </a:p>
        </p:txBody>
      </p:sp>
      <p:sp>
        <p:nvSpPr>
          <p:cNvPr id="12" name="Title 1">
            <a:extLst>
              <a:ext uri="{FF2B5EF4-FFF2-40B4-BE49-F238E27FC236}">
                <a16:creationId xmlns:a16="http://schemas.microsoft.com/office/drawing/2014/main" id="{A2236BFD-99FD-4F1C-80FD-F953B1E33AC8}"/>
              </a:ext>
            </a:extLst>
          </p:cNvPr>
          <p:cNvSpPr>
            <a:spLocks noGrp="1"/>
          </p:cNvSpPr>
          <p:nvPr>
            <p:ph type="title"/>
          </p:nvPr>
        </p:nvSpPr>
        <p:spPr>
          <a:xfrm>
            <a:off x="695960" y="395724"/>
            <a:ext cx="10054567" cy="986036"/>
          </a:xfrm>
        </p:spPr>
        <p:txBody>
          <a:bodyPr/>
          <a:lstStyle/>
          <a:p>
            <a:r>
              <a:rPr lang="en-US" dirty="0"/>
              <a:t>Click to edit Master title style</a:t>
            </a:r>
            <a:endParaRPr lang="en-ID" dirty="0"/>
          </a:p>
        </p:txBody>
      </p:sp>
      <p:sp>
        <p:nvSpPr>
          <p:cNvPr id="13" name="Text Placeholder 9">
            <a:extLst>
              <a:ext uri="{FF2B5EF4-FFF2-40B4-BE49-F238E27FC236}">
                <a16:creationId xmlns:a16="http://schemas.microsoft.com/office/drawing/2014/main" id="{6C7F29D1-4A66-4CBA-A9A1-D069F0F0D6D7}"/>
              </a:ext>
            </a:extLst>
          </p:cNvPr>
          <p:cNvSpPr>
            <a:spLocks noGrp="1"/>
          </p:cNvSpPr>
          <p:nvPr>
            <p:ph type="body" sz="quarter" idx="13" hasCustomPrompt="1"/>
          </p:nvPr>
        </p:nvSpPr>
        <p:spPr>
          <a:xfrm>
            <a:off x="695960" y="1158875"/>
            <a:ext cx="10054567" cy="365125"/>
          </a:xfrm>
        </p:spPr>
        <p:txBody>
          <a:bodyPr>
            <a:noAutofit/>
          </a:bodyPr>
          <a:lstStyle>
            <a:lvl1pPr marL="0" indent="0">
              <a:buNone/>
              <a:defRPr sz="2000">
                <a:solidFill>
                  <a:srgbClr val="0070C0"/>
                </a:solidFill>
              </a:defRPr>
            </a:lvl1pPr>
            <a:lvl2pPr marL="457200" indent="0">
              <a:buNone/>
              <a:defRPr/>
            </a:lvl2pPr>
          </a:lstStyle>
          <a:p>
            <a:pPr lvl="0"/>
            <a:r>
              <a:rPr lang="en-US" dirty="0"/>
              <a:t>Insert your subtitle here</a:t>
            </a:r>
          </a:p>
        </p:txBody>
      </p:sp>
      <p:pic>
        <p:nvPicPr>
          <p:cNvPr id="14" name="Picture 13">
            <a:extLst>
              <a:ext uri="{FF2B5EF4-FFF2-40B4-BE49-F238E27FC236}">
                <a16:creationId xmlns:a16="http://schemas.microsoft.com/office/drawing/2014/main" id="{D522EEAB-C4D0-4040-B9CF-5EFAE08F06DE}"/>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750527" y="253484"/>
            <a:ext cx="1188314" cy="588180"/>
          </a:xfrm>
          <a:prstGeom prst="rect">
            <a:avLst/>
          </a:prstGeom>
        </p:spPr>
      </p:pic>
    </p:spTree>
    <p:extLst>
      <p:ext uri="{BB962C8B-B14F-4D97-AF65-F5344CB8AC3E}">
        <p14:creationId xmlns:p14="http://schemas.microsoft.com/office/powerpoint/2010/main" val="41782533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3">
                                            <p:txEl>
                                              <p:pRg st="0" end="0"/>
                                            </p:txEl>
                                          </p:spTgt>
                                        </p:tgtEl>
                                        <p:attrNameLst>
                                          <p:attrName>style.visibility</p:attrName>
                                        </p:attrNameLst>
                                      </p:cBhvr>
                                      <p:to>
                                        <p:strVal val="visible"/>
                                      </p:to>
                                    </p:set>
                                    <p:animEffect transition="in" filter="fade">
                                      <p:cBhvr>
                                        <p:cTn id="11" dur="500"/>
                                        <p:tgtEl>
                                          <p:spTgt spid="1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build="p">
        <p:tmplLst>
          <p:tmpl lvl="1">
            <p:tnLst>
              <p:par>
                <p:cTn presetID="10" presetClass="entr" presetSubtype="0"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Image on Lef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F0E9E46-55B4-42E4-A546-AA3F969F8B6D}"/>
              </a:ext>
            </a:extLst>
          </p:cNvPr>
          <p:cNvSpPr/>
          <p:nvPr userDrawn="1"/>
        </p:nvSpPr>
        <p:spPr>
          <a:xfrm>
            <a:off x="144780" y="148590"/>
            <a:ext cx="11902440" cy="6560820"/>
          </a:xfrm>
          <a:prstGeom prst="rect">
            <a:avLst/>
          </a:prstGeom>
          <a:solidFill>
            <a:schemeClr val="bg1"/>
          </a:solidFill>
          <a:ln>
            <a:noFill/>
          </a:ln>
          <a:effectLst>
            <a:outerShdw blurRad="635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7" name="Rectangle 6">
            <a:extLst>
              <a:ext uri="{FF2B5EF4-FFF2-40B4-BE49-F238E27FC236}">
                <a16:creationId xmlns:a16="http://schemas.microsoft.com/office/drawing/2014/main" id="{5CDFB967-0581-4346-9CD3-A561F10F1176}"/>
              </a:ext>
            </a:extLst>
          </p:cNvPr>
          <p:cNvSpPr/>
          <p:nvPr userDrawn="1"/>
        </p:nvSpPr>
        <p:spPr>
          <a:xfrm>
            <a:off x="11327220" y="6452552"/>
            <a:ext cx="720000" cy="26289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 name="Date Placeholder 2">
            <a:extLst>
              <a:ext uri="{FF2B5EF4-FFF2-40B4-BE49-F238E27FC236}">
                <a16:creationId xmlns:a16="http://schemas.microsoft.com/office/drawing/2014/main" id="{6C89AC49-6886-417A-B1B4-8D51289EC91D}"/>
              </a:ext>
            </a:extLst>
          </p:cNvPr>
          <p:cNvSpPr>
            <a:spLocks noGrp="1"/>
          </p:cNvSpPr>
          <p:nvPr>
            <p:ph type="dt" sz="half" idx="10"/>
          </p:nvPr>
        </p:nvSpPr>
        <p:spPr/>
        <p:txBody>
          <a:bodyPr/>
          <a:lstStyle/>
          <a:p>
            <a:fld id="{69FC6F37-7851-449C-954A-4648488924EA}" type="datetime1">
              <a:rPr lang="en-US" smtClean="0"/>
              <a:t>5/22/2024</a:t>
            </a:fld>
            <a:endParaRPr lang="en-US"/>
          </a:p>
        </p:txBody>
      </p:sp>
      <p:sp>
        <p:nvSpPr>
          <p:cNvPr id="4" name="Footer Placeholder 3">
            <a:extLst>
              <a:ext uri="{FF2B5EF4-FFF2-40B4-BE49-F238E27FC236}">
                <a16:creationId xmlns:a16="http://schemas.microsoft.com/office/drawing/2014/main" id="{52551B52-2C72-4F1A-95A3-BC28FB990FC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D14D4D2-A4D4-457B-992F-B71736607E20}"/>
              </a:ext>
            </a:extLst>
          </p:cNvPr>
          <p:cNvSpPr>
            <a:spLocks noGrp="1"/>
          </p:cNvSpPr>
          <p:nvPr>
            <p:ph type="sldNum" sz="quarter" idx="12"/>
          </p:nvPr>
        </p:nvSpPr>
        <p:spPr>
          <a:xfrm>
            <a:off x="11446600" y="6446520"/>
            <a:ext cx="559979" cy="274955"/>
          </a:xfrm>
        </p:spPr>
        <p:txBody>
          <a:bodyPr/>
          <a:lstStyle>
            <a:lvl1pPr algn="r">
              <a:defRPr sz="1000">
                <a:solidFill>
                  <a:schemeClr val="bg2"/>
                </a:solidFill>
              </a:defRPr>
            </a:lvl1pPr>
          </a:lstStyle>
          <a:p>
            <a:fld id="{E3813BF9-5145-4417-B95D-FA8627973885}" type="slidenum">
              <a:rPr lang="en-US" smtClean="0"/>
              <a:pPr/>
              <a:t>‹#›</a:t>
            </a:fld>
            <a:endParaRPr lang="en-US" dirty="0"/>
          </a:p>
        </p:txBody>
      </p:sp>
      <p:sp>
        <p:nvSpPr>
          <p:cNvPr id="8" name="TextBox 7">
            <a:extLst>
              <a:ext uri="{FF2B5EF4-FFF2-40B4-BE49-F238E27FC236}">
                <a16:creationId xmlns:a16="http://schemas.microsoft.com/office/drawing/2014/main" id="{FD3DCCD5-7A27-4A07-81D3-411B661C71A7}"/>
              </a:ext>
            </a:extLst>
          </p:cNvPr>
          <p:cNvSpPr txBox="1"/>
          <p:nvPr userDrawn="1"/>
        </p:nvSpPr>
        <p:spPr>
          <a:xfrm>
            <a:off x="11370471" y="6460887"/>
            <a:ext cx="447558" cy="246221"/>
          </a:xfrm>
          <a:prstGeom prst="rect">
            <a:avLst/>
          </a:prstGeom>
          <a:noFill/>
        </p:spPr>
        <p:txBody>
          <a:bodyPr wrap="none" rtlCol="0">
            <a:spAutoFit/>
          </a:bodyPr>
          <a:lstStyle/>
          <a:p>
            <a:pPr algn="r"/>
            <a:r>
              <a:rPr lang="en-ID" sz="1000" dirty="0">
                <a:solidFill>
                  <a:schemeClr val="bg2"/>
                </a:solidFill>
              </a:rPr>
              <a:t>page</a:t>
            </a:r>
          </a:p>
        </p:txBody>
      </p:sp>
      <p:sp>
        <p:nvSpPr>
          <p:cNvPr id="11" name="Picture Placeholder 10">
            <a:extLst>
              <a:ext uri="{FF2B5EF4-FFF2-40B4-BE49-F238E27FC236}">
                <a16:creationId xmlns:a16="http://schemas.microsoft.com/office/drawing/2014/main" id="{685C8B7E-6CA2-4463-87CA-F86E92FC22C1}"/>
              </a:ext>
            </a:extLst>
          </p:cNvPr>
          <p:cNvSpPr>
            <a:spLocks noGrp="1"/>
          </p:cNvSpPr>
          <p:nvPr>
            <p:ph type="pic" sz="quarter" idx="14"/>
          </p:nvPr>
        </p:nvSpPr>
        <p:spPr>
          <a:xfrm>
            <a:off x="695326" y="1658938"/>
            <a:ext cx="5400674" cy="4481470"/>
          </a:xfrm>
        </p:spPr>
        <p:txBody>
          <a:bodyPr/>
          <a:lstStyle/>
          <a:p>
            <a:endParaRPr lang="en-ID"/>
          </a:p>
        </p:txBody>
      </p:sp>
      <p:sp>
        <p:nvSpPr>
          <p:cNvPr id="12" name="Title 1">
            <a:extLst>
              <a:ext uri="{FF2B5EF4-FFF2-40B4-BE49-F238E27FC236}">
                <a16:creationId xmlns:a16="http://schemas.microsoft.com/office/drawing/2014/main" id="{AB8159B0-B246-4992-B682-E76BEB9A0B6D}"/>
              </a:ext>
            </a:extLst>
          </p:cNvPr>
          <p:cNvSpPr>
            <a:spLocks noGrp="1"/>
          </p:cNvSpPr>
          <p:nvPr>
            <p:ph type="title"/>
          </p:nvPr>
        </p:nvSpPr>
        <p:spPr>
          <a:xfrm>
            <a:off x="695960" y="395724"/>
            <a:ext cx="10054567" cy="986036"/>
          </a:xfrm>
        </p:spPr>
        <p:txBody>
          <a:bodyPr/>
          <a:lstStyle/>
          <a:p>
            <a:r>
              <a:rPr lang="en-US" dirty="0"/>
              <a:t>Click to edit Master title style</a:t>
            </a:r>
            <a:endParaRPr lang="en-ID" dirty="0"/>
          </a:p>
        </p:txBody>
      </p:sp>
      <p:sp>
        <p:nvSpPr>
          <p:cNvPr id="13" name="Text Placeholder 9">
            <a:extLst>
              <a:ext uri="{FF2B5EF4-FFF2-40B4-BE49-F238E27FC236}">
                <a16:creationId xmlns:a16="http://schemas.microsoft.com/office/drawing/2014/main" id="{56507238-16C6-423B-A2C2-7A1ECA40C1E8}"/>
              </a:ext>
            </a:extLst>
          </p:cNvPr>
          <p:cNvSpPr>
            <a:spLocks noGrp="1"/>
          </p:cNvSpPr>
          <p:nvPr>
            <p:ph type="body" sz="quarter" idx="13" hasCustomPrompt="1"/>
          </p:nvPr>
        </p:nvSpPr>
        <p:spPr>
          <a:xfrm>
            <a:off x="695960" y="1158875"/>
            <a:ext cx="10054567" cy="365125"/>
          </a:xfrm>
        </p:spPr>
        <p:txBody>
          <a:bodyPr>
            <a:noAutofit/>
          </a:bodyPr>
          <a:lstStyle>
            <a:lvl1pPr marL="0" indent="0">
              <a:buNone/>
              <a:defRPr sz="2000">
                <a:solidFill>
                  <a:srgbClr val="0070C0"/>
                </a:solidFill>
              </a:defRPr>
            </a:lvl1pPr>
            <a:lvl2pPr marL="457200" indent="0">
              <a:buNone/>
              <a:defRPr/>
            </a:lvl2pPr>
          </a:lstStyle>
          <a:p>
            <a:pPr lvl="0"/>
            <a:r>
              <a:rPr lang="en-US" dirty="0"/>
              <a:t>Insert your subtitle here</a:t>
            </a:r>
          </a:p>
        </p:txBody>
      </p:sp>
      <p:pic>
        <p:nvPicPr>
          <p:cNvPr id="14" name="Picture 13">
            <a:extLst>
              <a:ext uri="{FF2B5EF4-FFF2-40B4-BE49-F238E27FC236}">
                <a16:creationId xmlns:a16="http://schemas.microsoft.com/office/drawing/2014/main" id="{1C9D4C4F-1CDC-FE40-AB90-9027A800171C}"/>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750527" y="253484"/>
            <a:ext cx="1188314" cy="588180"/>
          </a:xfrm>
          <a:prstGeom prst="rect">
            <a:avLst/>
          </a:prstGeom>
        </p:spPr>
      </p:pic>
    </p:spTree>
    <p:extLst>
      <p:ext uri="{BB962C8B-B14F-4D97-AF65-F5344CB8AC3E}">
        <p14:creationId xmlns:p14="http://schemas.microsoft.com/office/powerpoint/2010/main" val="27893466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3">
                                            <p:txEl>
                                              <p:pRg st="0" end="0"/>
                                            </p:txEl>
                                          </p:spTgt>
                                        </p:tgtEl>
                                        <p:attrNameLst>
                                          <p:attrName>style.visibility</p:attrName>
                                        </p:attrNameLst>
                                      </p:cBhvr>
                                      <p:to>
                                        <p:strVal val="visible"/>
                                      </p:to>
                                    </p:set>
                                    <p:animEffect transition="in" filter="fade">
                                      <p:cBhvr>
                                        <p:cTn id="11" dur="500"/>
                                        <p:tgtEl>
                                          <p:spTgt spid="1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build="p">
        <p:tmplLst>
          <p:tmpl lvl="1">
            <p:tnLst>
              <p:par>
                <p:cTn presetID="10" presetClass="entr" presetSubtype="0"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ortrait on Lef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F0E9E46-55B4-42E4-A546-AA3F969F8B6D}"/>
              </a:ext>
            </a:extLst>
          </p:cNvPr>
          <p:cNvSpPr/>
          <p:nvPr userDrawn="1"/>
        </p:nvSpPr>
        <p:spPr>
          <a:xfrm>
            <a:off x="144780" y="148590"/>
            <a:ext cx="11902440" cy="6560820"/>
          </a:xfrm>
          <a:prstGeom prst="rect">
            <a:avLst/>
          </a:prstGeom>
          <a:solidFill>
            <a:schemeClr val="bg1"/>
          </a:solidFill>
          <a:ln>
            <a:noFill/>
          </a:ln>
          <a:effectLst>
            <a:outerShdw blurRad="635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7" name="Rectangle 6">
            <a:extLst>
              <a:ext uri="{FF2B5EF4-FFF2-40B4-BE49-F238E27FC236}">
                <a16:creationId xmlns:a16="http://schemas.microsoft.com/office/drawing/2014/main" id="{5CDFB967-0581-4346-9CD3-A561F10F1176}"/>
              </a:ext>
            </a:extLst>
          </p:cNvPr>
          <p:cNvSpPr/>
          <p:nvPr userDrawn="1"/>
        </p:nvSpPr>
        <p:spPr>
          <a:xfrm>
            <a:off x="11327220" y="6452552"/>
            <a:ext cx="720000" cy="26289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 name="Date Placeholder 2">
            <a:extLst>
              <a:ext uri="{FF2B5EF4-FFF2-40B4-BE49-F238E27FC236}">
                <a16:creationId xmlns:a16="http://schemas.microsoft.com/office/drawing/2014/main" id="{6C89AC49-6886-417A-B1B4-8D51289EC91D}"/>
              </a:ext>
            </a:extLst>
          </p:cNvPr>
          <p:cNvSpPr>
            <a:spLocks noGrp="1"/>
          </p:cNvSpPr>
          <p:nvPr>
            <p:ph type="dt" sz="half" idx="10"/>
          </p:nvPr>
        </p:nvSpPr>
        <p:spPr/>
        <p:txBody>
          <a:bodyPr/>
          <a:lstStyle/>
          <a:p>
            <a:fld id="{69FC6F37-7851-449C-954A-4648488924EA}" type="datetime1">
              <a:rPr lang="en-US" smtClean="0"/>
              <a:t>5/22/2024</a:t>
            </a:fld>
            <a:endParaRPr lang="en-US"/>
          </a:p>
        </p:txBody>
      </p:sp>
      <p:sp>
        <p:nvSpPr>
          <p:cNvPr id="4" name="Footer Placeholder 3">
            <a:extLst>
              <a:ext uri="{FF2B5EF4-FFF2-40B4-BE49-F238E27FC236}">
                <a16:creationId xmlns:a16="http://schemas.microsoft.com/office/drawing/2014/main" id="{52551B52-2C72-4F1A-95A3-BC28FB990FC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D14D4D2-A4D4-457B-992F-B71736607E20}"/>
              </a:ext>
            </a:extLst>
          </p:cNvPr>
          <p:cNvSpPr>
            <a:spLocks noGrp="1"/>
          </p:cNvSpPr>
          <p:nvPr>
            <p:ph type="sldNum" sz="quarter" idx="12"/>
          </p:nvPr>
        </p:nvSpPr>
        <p:spPr>
          <a:xfrm>
            <a:off x="11446600" y="6446520"/>
            <a:ext cx="559979" cy="274955"/>
          </a:xfrm>
        </p:spPr>
        <p:txBody>
          <a:bodyPr/>
          <a:lstStyle>
            <a:lvl1pPr algn="r">
              <a:defRPr sz="1000">
                <a:solidFill>
                  <a:schemeClr val="bg2"/>
                </a:solidFill>
              </a:defRPr>
            </a:lvl1pPr>
          </a:lstStyle>
          <a:p>
            <a:fld id="{E3813BF9-5145-4417-B95D-FA8627973885}" type="slidenum">
              <a:rPr lang="en-US" smtClean="0"/>
              <a:pPr/>
              <a:t>‹#›</a:t>
            </a:fld>
            <a:endParaRPr lang="en-US"/>
          </a:p>
        </p:txBody>
      </p:sp>
      <p:sp>
        <p:nvSpPr>
          <p:cNvPr id="8" name="TextBox 7">
            <a:extLst>
              <a:ext uri="{FF2B5EF4-FFF2-40B4-BE49-F238E27FC236}">
                <a16:creationId xmlns:a16="http://schemas.microsoft.com/office/drawing/2014/main" id="{FD3DCCD5-7A27-4A07-81D3-411B661C71A7}"/>
              </a:ext>
            </a:extLst>
          </p:cNvPr>
          <p:cNvSpPr txBox="1"/>
          <p:nvPr userDrawn="1"/>
        </p:nvSpPr>
        <p:spPr>
          <a:xfrm>
            <a:off x="11370471" y="6460887"/>
            <a:ext cx="447558" cy="246221"/>
          </a:xfrm>
          <a:prstGeom prst="rect">
            <a:avLst/>
          </a:prstGeom>
          <a:noFill/>
        </p:spPr>
        <p:txBody>
          <a:bodyPr wrap="none" rtlCol="0">
            <a:spAutoFit/>
          </a:bodyPr>
          <a:lstStyle/>
          <a:p>
            <a:pPr algn="r"/>
            <a:r>
              <a:rPr lang="en-ID" sz="1000" dirty="0">
                <a:solidFill>
                  <a:schemeClr val="bg2"/>
                </a:solidFill>
              </a:rPr>
              <a:t>page</a:t>
            </a:r>
          </a:p>
        </p:txBody>
      </p:sp>
      <p:sp>
        <p:nvSpPr>
          <p:cNvPr id="11" name="Picture Placeholder 10">
            <a:extLst>
              <a:ext uri="{FF2B5EF4-FFF2-40B4-BE49-F238E27FC236}">
                <a16:creationId xmlns:a16="http://schemas.microsoft.com/office/drawing/2014/main" id="{685C8B7E-6CA2-4463-87CA-F86E92FC22C1}"/>
              </a:ext>
            </a:extLst>
          </p:cNvPr>
          <p:cNvSpPr>
            <a:spLocks noGrp="1"/>
          </p:cNvSpPr>
          <p:nvPr>
            <p:ph type="pic" sz="quarter" idx="14"/>
          </p:nvPr>
        </p:nvSpPr>
        <p:spPr>
          <a:xfrm>
            <a:off x="144780" y="135136"/>
            <a:ext cx="5400674" cy="6560820"/>
          </a:xfrm>
        </p:spPr>
        <p:txBody>
          <a:bodyPr/>
          <a:lstStyle/>
          <a:p>
            <a:endParaRPr lang="en-ID"/>
          </a:p>
        </p:txBody>
      </p:sp>
      <p:pic>
        <p:nvPicPr>
          <p:cNvPr id="9" name="Picture 8">
            <a:extLst>
              <a:ext uri="{FF2B5EF4-FFF2-40B4-BE49-F238E27FC236}">
                <a16:creationId xmlns:a16="http://schemas.microsoft.com/office/drawing/2014/main" id="{5971F0DE-8E43-3F44-A379-F7763A3AE533}"/>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750527" y="253484"/>
            <a:ext cx="1188314" cy="588180"/>
          </a:xfrm>
          <a:prstGeom prst="rect">
            <a:avLst/>
          </a:prstGeom>
        </p:spPr>
      </p:pic>
    </p:spTree>
    <p:extLst>
      <p:ext uri="{BB962C8B-B14F-4D97-AF65-F5344CB8AC3E}">
        <p14:creationId xmlns:p14="http://schemas.microsoft.com/office/powerpoint/2010/main" val="415764412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 on Righ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F0E9E46-55B4-42E4-A546-AA3F969F8B6D}"/>
              </a:ext>
            </a:extLst>
          </p:cNvPr>
          <p:cNvSpPr/>
          <p:nvPr userDrawn="1"/>
        </p:nvSpPr>
        <p:spPr>
          <a:xfrm>
            <a:off x="144780" y="148590"/>
            <a:ext cx="11902440" cy="6560820"/>
          </a:xfrm>
          <a:prstGeom prst="rect">
            <a:avLst/>
          </a:prstGeom>
          <a:solidFill>
            <a:schemeClr val="bg1"/>
          </a:solidFill>
          <a:ln>
            <a:noFill/>
          </a:ln>
          <a:effectLst>
            <a:outerShdw blurRad="635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7" name="Rectangle 6">
            <a:extLst>
              <a:ext uri="{FF2B5EF4-FFF2-40B4-BE49-F238E27FC236}">
                <a16:creationId xmlns:a16="http://schemas.microsoft.com/office/drawing/2014/main" id="{5CDFB967-0581-4346-9CD3-A561F10F1176}"/>
              </a:ext>
            </a:extLst>
          </p:cNvPr>
          <p:cNvSpPr/>
          <p:nvPr userDrawn="1"/>
        </p:nvSpPr>
        <p:spPr>
          <a:xfrm>
            <a:off x="11327220" y="6446520"/>
            <a:ext cx="720000" cy="26289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 name="Date Placeholder 2">
            <a:extLst>
              <a:ext uri="{FF2B5EF4-FFF2-40B4-BE49-F238E27FC236}">
                <a16:creationId xmlns:a16="http://schemas.microsoft.com/office/drawing/2014/main" id="{6C89AC49-6886-417A-B1B4-8D51289EC91D}"/>
              </a:ext>
            </a:extLst>
          </p:cNvPr>
          <p:cNvSpPr>
            <a:spLocks noGrp="1"/>
          </p:cNvSpPr>
          <p:nvPr>
            <p:ph type="dt" sz="half" idx="10"/>
          </p:nvPr>
        </p:nvSpPr>
        <p:spPr/>
        <p:txBody>
          <a:bodyPr/>
          <a:lstStyle/>
          <a:p>
            <a:fld id="{69FC6F37-7851-449C-954A-4648488924EA}" type="datetime1">
              <a:rPr lang="en-US" smtClean="0"/>
              <a:t>5/22/2024</a:t>
            </a:fld>
            <a:endParaRPr lang="en-US"/>
          </a:p>
        </p:txBody>
      </p:sp>
      <p:sp>
        <p:nvSpPr>
          <p:cNvPr id="4" name="Footer Placeholder 3">
            <a:extLst>
              <a:ext uri="{FF2B5EF4-FFF2-40B4-BE49-F238E27FC236}">
                <a16:creationId xmlns:a16="http://schemas.microsoft.com/office/drawing/2014/main" id="{52551B52-2C72-4F1A-95A3-BC28FB990FC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D14D4D2-A4D4-457B-992F-B71736607E20}"/>
              </a:ext>
            </a:extLst>
          </p:cNvPr>
          <p:cNvSpPr>
            <a:spLocks noGrp="1"/>
          </p:cNvSpPr>
          <p:nvPr>
            <p:ph type="sldNum" sz="quarter" idx="12"/>
          </p:nvPr>
        </p:nvSpPr>
        <p:spPr>
          <a:xfrm>
            <a:off x="11446600" y="6440488"/>
            <a:ext cx="559979" cy="274955"/>
          </a:xfrm>
        </p:spPr>
        <p:txBody>
          <a:bodyPr/>
          <a:lstStyle>
            <a:lvl1pPr algn="r">
              <a:defRPr sz="1000">
                <a:solidFill>
                  <a:schemeClr val="bg2"/>
                </a:solidFill>
              </a:defRPr>
            </a:lvl1pPr>
          </a:lstStyle>
          <a:p>
            <a:fld id="{E3813BF9-5145-4417-B95D-FA8627973885}" type="slidenum">
              <a:rPr lang="en-US" smtClean="0"/>
              <a:pPr/>
              <a:t>‹#›</a:t>
            </a:fld>
            <a:endParaRPr lang="en-US"/>
          </a:p>
        </p:txBody>
      </p:sp>
      <p:sp>
        <p:nvSpPr>
          <p:cNvPr id="8" name="TextBox 7">
            <a:extLst>
              <a:ext uri="{FF2B5EF4-FFF2-40B4-BE49-F238E27FC236}">
                <a16:creationId xmlns:a16="http://schemas.microsoft.com/office/drawing/2014/main" id="{FD3DCCD5-7A27-4A07-81D3-411B661C71A7}"/>
              </a:ext>
            </a:extLst>
          </p:cNvPr>
          <p:cNvSpPr txBox="1"/>
          <p:nvPr userDrawn="1"/>
        </p:nvSpPr>
        <p:spPr>
          <a:xfrm>
            <a:off x="11370471" y="6454855"/>
            <a:ext cx="447558" cy="246221"/>
          </a:xfrm>
          <a:prstGeom prst="rect">
            <a:avLst/>
          </a:prstGeom>
          <a:noFill/>
        </p:spPr>
        <p:txBody>
          <a:bodyPr wrap="none" rtlCol="0">
            <a:spAutoFit/>
          </a:bodyPr>
          <a:lstStyle/>
          <a:p>
            <a:pPr algn="r"/>
            <a:r>
              <a:rPr lang="en-ID" sz="1000" dirty="0">
                <a:solidFill>
                  <a:schemeClr val="bg2"/>
                </a:solidFill>
              </a:rPr>
              <a:t>page</a:t>
            </a:r>
          </a:p>
        </p:txBody>
      </p:sp>
      <p:sp>
        <p:nvSpPr>
          <p:cNvPr id="11" name="Picture Placeholder 10">
            <a:extLst>
              <a:ext uri="{FF2B5EF4-FFF2-40B4-BE49-F238E27FC236}">
                <a16:creationId xmlns:a16="http://schemas.microsoft.com/office/drawing/2014/main" id="{685C8B7E-6CA2-4463-87CA-F86E92FC22C1}"/>
              </a:ext>
            </a:extLst>
          </p:cNvPr>
          <p:cNvSpPr>
            <a:spLocks noGrp="1"/>
          </p:cNvSpPr>
          <p:nvPr>
            <p:ph type="pic" sz="quarter" idx="14"/>
          </p:nvPr>
        </p:nvSpPr>
        <p:spPr>
          <a:xfrm>
            <a:off x="6721973" y="1628894"/>
            <a:ext cx="5161914" cy="4524772"/>
          </a:xfrm>
        </p:spPr>
        <p:txBody>
          <a:bodyPr/>
          <a:lstStyle/>
          <a:p>
            <a:endParaRPr lang="en-ID" dirty="0"/>
          </a:p>
        </p:txBody>
      </p:sp>
      <p:sp>
        <p:nvSpPr>
          <p:cNvPr id="13" name="Title 1">
            <a:extLst>
              <a:ext uri="{FF2B5EF4-FFF2-40B4-BE49-F238E27FC236}">
                <a16:creationId xmlns:a16="http://schemas.microsoft.com/office/drawing/2014/main" id="{E6E58B73-29F9-4789-BF35-AB485895426B}"/>
              </a:ext>
            </a:extLst>
          </p:cNvPr>
          <p:cNvSpPr>
            <a:spLocks noGrp="1"/>
          </p:cNvSpPr>
          <p:nvPr>
            <p:ph type="title"/>
          </p:nvPr>
        </p:nvSpPr>
        <p:spPr>
          <a:xfrm>
            <a:off x="695960" y="395724"/>
            <a:ext cx="10054567" cy="986036"/>
          </a:xfrm>
        </p:spPr>
        <p:txBody>
          <a:bodyPr/>
          <a:lstStyle/>
          <a:p>
            <a:r>
              <a:rPr lang="en-US" dirty="0"/>
              <a:t>Click to edit Master title style</a:t>
            </a:r>
            <a:endParaRPr lang="en-ID" dirty="0"/>
          </a:p>
        </p:txBody>
      </p:sp>
      <p:sp>
        <p:nvSpPr>
          <p:cNvPr id="14" name="Text Placeholder 9">
            <a:extLst>
              <a:ext uri="{FF2B5EF4-FFF2-40B4-BE49-F238E27FC236}">
                <a16:creationId xmlns:a16="http://schemas.microsoft.com/office/drawing/2014/main" id="{446D5EA9-AAF6-4488-B583-7DA55424AD13}"/>
              </a:ext>
            </a:extLst>
          </p:cNvPr>
          <p:cNvSpPr>
            <a:spLocks noGrp="1"/>
          </p:cNvSpPr>
          <p:nvPr>
            <p:ph type="body" sz="quarter" idx="13" hasCustomPrompt="1"/>
          </p:nvPr>
        </p:nvSpPr>
        <p:spPr>
          <a:xfrm>
            <a:off x="695960" y="1158875"/>
            <a:ext cx="10054567" cy="365125"/>
          </a:xfrm>
        </p:spPr>
        <p:txBody>
          <a:bodyPr>
            <a:noAutofit/>
          </a:bodyPr>
          <a:lstStyle>
            <a:lvl1pPr marL="0" indent="0">
              <a:buNone/>
              <a:defRPr sz="2000">
                <a:solidFill>
                  <a:srgbClr val="0070C0"/>
                </a:solidFill>
              </a:defRPr>
            </a:lvl1pPr>
            <a:lvl2pPr marL="457200" indent="0">
              <a:buNone/>
              <a:defRPr/>
            </a:lvl2pPr>
          </a:lstStyle>
          <a:p>
            <a:pPr lvl="0"/>
            <a:r>
              <a:rPr lang="en-US" dirty="0"/>
              <a:t>Insert your subtitle here</a:t>
            </a:r>
          </a:p>
        </p:txBody>
      </p:sp>
      <p:pic>
        <p:nvPicPr>
          <p:cNvPr id="12" name="Picture 11">
            <a:extLst>
              <a:ext uri="{FF2B5EF4-FFF2-40B4-BE49-F238E27FC236}">
                <a16:creationId xmlns:a16="http://schemas.microsoft.com/office/drawing/2014/main" id="{65D8DFB7-D816-3949-AE6B-76FB988F86C8}"/>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750527" y="253484"/>
            <a:ext cx="1188314" cy="588180"/>
          </a:xfrm>
          <a:prstGeom prst="rect">
            <a:avLst/>
          </a:prstGeom>
        </p:spPr>
      </p:pic>
    </p:spTree>
    <p:extLst>
      <p:ext uri="{BB962C8B-B14F-4D97-AF65-F5344CB8AC3E}">
        <p14:creationId xmlns:p14="http://schemas.microsoft.com/office/powerpoint/2010/main" val="33435514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4">
                                            <p:txEl>
                                              <p:pRg st="0" end="0"/>
                                            </p:txEl>
                                          </p:spTgt>
                                        </p:tgtEl>
                                        <p:attrNameLst>
                                          <p:attrName>style.visibility</p:attrName>
                                        </p:attrNameLst>
                                      </p:cBhvr>
                                      <p:to>
                                        <p:strVal val="visible"/>
                                      </p:to>
                                    </p:set>
                                    <p:animEffect transition="in" filter="fade">
                                      <p:cBhvr>
                                        <p:cTn id="11" dur="500"/>
                                        <p:tgtEl>
                                          <p:spTgt spid="1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build="p">
        <p:tmplLst>
          <p:tmpl lvl="1">
            <p:tnLst>
              <p:par>
                <p:cTn presetID="10" presetClass="entr" presetSubtype="0"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9_Custom Layou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F0E9E46-55B4-42E4-A546-AA3F969F8B6D}"/>
              </a:ext>
            </a:extLst>
          </p:cNvPr>
          <p:cNvSpPr/>
          <p:nvPr userDrawn="1"/>
        </p:nvSpPr>
        <p:spPr>
          <a:xfrm>
            <a:off x="144780" y="148590"/>
            <a:ext cx="11902440" cy="6560820"/>
          </a:xfrm>
          <a:prstGeom prst="rect">
            <a:avLst/>
          </a:prstGeom>
          <a:solidFill>
            <a:schemeClr val="bg1"/>
          </a:solidFill>
          <a:ln>
            <a:noFill/>
          </a:ln>
          <a:effectLst>
            <a:outerShdw blurRad="635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7" name="Rectangle 6">
            <a:extLst>
              <a:ext uri="{FF2B5EF4-FFF2-40B4-BE49-F238E27FC236}">
                <a16:creationId xmlns:a16="http://schemas.microsoft.com/office/drawing/2014/main" id="{5CDFB967-0581-4346-9CD3-A561F10F1176}"/>
              </a:ext>
            </a:extLst>
          </p:cNvPr>
          <p:cNvSpPr/>
          <p:nvPr userDrawn="1"/>
        </p:nvSpPr>
        <p:spPr>
          <a:xfrm>
            <a:off x="11327220" y="6446520"/>
            <a:ext cx="720000" cy="26289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 name="Date Placeholder 2">
            <a:extLst>
              <a:ext uri="{FF2B5EF4-FFF2-40B4-BE49-F238E27FC236}">
                <a16:creationId xmlns:a16="http://schemas.microsoft.com/office/drawing/2014/main" id="{6C89AC49-6886-417A-B1B4-8D51289EC91D}"/>
              </a:ext>
            </a:extLst>
          </p:cNvPr>
          <p:cNvSpPr>
            <a:spLocks noGrp="1"/>
          </p:cNvSpPr>
          <p:nvPr>
            <p:ph type="dt" sz="half" idx="10"/>
          </p:nvPr>
        </p:nvSpPr>
        <p:spPr/>
        <p:txBody>
          <a:bodyPr/>
          <a:lstStyle/>
          <a:p>
            <a:fld id="{69FC6F37-7851-449C-954A-4648488924EA}" type="datetime1">
              <a:rPr lang="en-US" smtClean="0"/>
              <a:t>5/22/2024</a:t>
            </a:fld>
            <a:endParaRPr lang="en-US"/>
          </a:p>
        </p:txBody>
      </p:sp>
      <p:sp>
        <p:nvSpPr>
          <p:cNvPr id="4" name="Footer Placeholder 3">
            <a:extLst>
              <a:ext uri="{FF2B5EF4-FFF2-40B4-BE49-F238E27FC236}">
                <a16:creationId xmlns:a16="http://schemas.microsoft.com/office/drawing/2014/main" id="{52551B52-2C72-4F1A-95A3-BC28FB990FC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D14D4D2-A4D4-457B-992F-B71736607E20}"/>
              </a:ext>
            </a:extLst>
          </p:cNvPr>
          <p:cNvSpPr>
            <a:spLocks noGrp="1"/>
          </p:cNvSpPr>
          <p:nvPr>
            <p:ph type="sldNum" sz="quarter" idx="12"/>
          </p:nvPr>
        </p:nvSpPr>
        <p:spPr>
          <a:xfrm>
            <a:off x="11446600" y="6440488"/>
            <a:ext cx="559979" cy="274955"/>
          </a:xfrm>
        </p:spPr>
        <p:txBody>
          <a:bodyPr/>
          <a:lstStyle>
            <a:lvl1pPr algn="r">
              <a:defRPr sz="1000">
                <a:solidFill>
                  <a:schemeClr val="bg2"/>
                </a:solidFill>
              </a:defRPr>
            </a:lvl1pPr>
          </a:lstStyle>
          <a:p>
            <a:fld id="{E3813BF9-5145-4417-B95D-FA8627973885}" type="slidenum">
              <a:rPr lang="en-US" smtClean="0"/>
              <a:pPr/>
              <a:t>‹#›</a:t>
            </a:fld>
            <a:endParaRPr lang="en-US"/>
          </a:p>
        </p:txBody>
      </p:sp>
      <p:sp>
        <p:nvSpPr>
          <p:cNvPr id="8" name="TextBox 7">
            <a:extLst>
              <a:ext uri="{FF2B5EF4-FFF2-40B4-BE49-F238E27FC236}">
                <a16:creationId xmlns:a16="http://schemas.microsoft.com/office/drawing/2014/main" id="{FD3DCCD5-7A27-4A07-81D3-411B661C71A7}"/>
              </a:ext>
            </a:extLst>
          </p:cNvPr>
          <p:cNvSpPr txBox="1"/>
          <p:nvPr userDrawn="1"/>
        </p:nvSpPr>
        <p:spPr>
          <a:xfrm>
            <a:off x="11370471" y="6454855"/>
            <a:ext cx="447558" cy="246221"/>
          </a:xfrm>
          <a:prstGeom prst="rect">
            <a:avLst/>
          </a:prstGeom>
          <a:noFill/>
        </p:spPr>
        <p:txBody>
          <a:bodyPr wrap="none" rtlCol="0">
            <a:spAutoFit/>
          </a:bodyPr>
          <a:lstStyle/>
          <a:p>
            <a:pPr algn="r"/>
            <a:r>
              <a:rPr lang="en-ID" sz="1000" dirty="0">
                <a:solidFill>
                  <a:schemeClr val="bg2"/>
                </a:solidFill>
              </a:rPr>
              <a:t>page</a:t>
            </a:r>
          </a:p>
        </p:txBody>
      </p:sp>
      <p:sp>
        <p:nvSpPr>
          <p:cNvPr id="13" name="Picture Placeholder 9">
            <a:extLst>
              <a:ext uri="{FF2B5EF4-FFF2-40B4-BE49-F238E27FC236}">
                <a16:creationId xmlns:a16="http://schemas.microsoft.com/office/drawing/2014/main" id="{149D4E7D-F51D-4CEF-AC74-A691AA6AE2A8}"/>
              </a:ext>
            </a:extLst>
          </p:cNvPr>
          <p:cNvSpPr>
            <a:spLocks noGrp="1"/>
          </p:cNvSpPr>
          <p:nvPr>
            <p:ph type="pic" sz="quarter" idx="14"/>
          </p:nvPr>
        </p:nvSpPr>
        <p:spPr>
          <a:xfrm>
            <a:off x="695960" y="1801184"/>
            <a:ext cx="1800225" cy="1908000"/>
          </a:xfrm>
          <a:prstGeom prst="rect">
            <a:avLst/>
          </a:prstGeom>
        </p:spPr>
        <p:txBody>
          <a:bodyPr/>
          <a:lstStyle>
            <a:lvl1pPr>
              <a:defRPr sz="1600"/>
            </a:lvl1pPr>
          </a:lstStyle>
          <a:p>
            <a:endParaRPr lang="id-ID"/>
          </a:p>
        </p:txBody>
      </p:sp>
      <p:sp>
        <p:nvSpPr>
          <p:cNvPr id="14" name="Picture Placeholder 9">
            <a:extLst>
              <a:ext uri="{FF2B5EF4-FFF2-40B4-BE49-F238E27FC236}">
                <a16:creationId xmlns:a16="http://schemas.microsoft.com/office/drawing/2014/main" id="{1424BD47-36D8-4D1A-BE14-9782F1FD74D4}"/>
              </a:ext>
            </a:extLst>
          </p:cNvPr>
          <p:cNvSpPr>
            <a:spLocks noGrp="1"/>
          </p:cNvSpPr>
          <p:nvPr>
            <p:ph type="pic" sz="quarter" idx="15"/>
          </p:nvPr>
        </p:nvSpPr>
        <p:spPr>
          <a:xfrm>
            <a:off x="695960" y="4214819"/>
            <a:ext cx="1800225" cy="1908000"/>
          </a:xfrm>
          <a:prstGeom prst="rect">
            <a:avLst/>
          </a:prstGeom>
        </p:spPr>
        <p:txBody>
          <a:bodyPr/>
          <a:lstStyle>
            <a:lvl1pPr>
              <a:defRPr sz="1600"/>
            </a:lvl1pPr>
          </a:lstStyle>
          <a:p>
            <a:endParaRPr lang="id-ID"/>
          </a:p>
        </p:txBody>
      </p:sp>
      <p:sp>
        <p:nvSpPr>
          <p:cNvPr id="15" name="Picture Placeholder 9">
            <a:extLst>
              <a:ext uri="{FF2B5EF4-FFF2-40B4-BE49-F238E27FC236}">
                <a16:creationId xmlns:a16="http://schemas.microsoft.com/office/drawing/2014/main" id="{87D7A4D8-88B4-4DB1-99A7-519C7BE9418F}"/>
              </a:ext>
            </a:extLst>
          </p:cNvPr>
          <p:cNvSpPr>
            <a:spLocks noGrp="1"/>
          </p:cNvSpPr>
          <p:nvPr>
            <p:ph type="pic" sz="quarter" idx="16"/>
          </p:nvPr>
        </p:nvSpPr>
        <p:spPr>
          <a:xfrm>
            <a:off x="6182360" y="1801184"/>
            <a:ext cx="1800225" cy="1908000"/>
          </a:xfrm>
          <a:prstGeom prst="rect">
            <a:avLst/>
          </a:prstGeom>
        </p:spPr>
        <p:txBody>
          <a:bodyPr/>
          <a:lstStyle>
            <a:lvl1pPr>
              <a:defRPr sz="1600"/>
            </a:lvl1pPr>
          </a:lstStyle>
          <a:p>
            <a:endParaRPr lang="id-ID"/>
          </a:p>
        </p:txBody>
      </p:sp>
      <p:sp>
        <p:nvSpPr>
          <p:cNvPr id="16" name="Picture Placeholder 9">
            <a:extLst>
              <a:ext uri="{FF2B5EF4-FFF2-40B4-BE49-F238E27FC236}">
                <a16:creationId xmlns:a16="http://schemas.microsoft.com/office/drawing/2014/main" id="{5D95C81D-9B10-4FF8-8C90-E648F3A19651}"/>
              </a:ext>
            </a:extLst>
          </p:cNvPr>
          <p:cNvSpPr>
            <a:spLocks noGrp="1"/>
          </p:cNvSpPr>
          <p:nvPr>
            <p:ph type="pic" sz="quarter" idx="17"/>
          </p:nvPr>
        </p:nvSpPr>
        <p:spPr>
          <a:xfrm>
            <a:off x="6182360" y="4214819"/>
            <a:ext cx="1800225" cy="1908000"/>
          </a:xfrm>
          <a:prstGeom prst="rect">
            <a:avLst/>
          </a:prstGeom>
        </p:spPr>
        <p:txBody>
          <a:bodyPr/>
          <a:lstStyle>
            <a:lvl1pPr>
              <a:defRPr sz="1600"/>
            </a:lvl1pPr>
          </a:lstStyle>
          <a:p>
            <a:endParaRPr lang="id-ID"/>
          </a:p>
        </p:txBody>
      </p:sp>
      <p:sp>
        <p:nvSpPr>
          <p:cNvPr id="17" name="Title 1">
            <a:extLst>
              <a:ext uri="{FF2B5EF4-FFF2-40B4-BE49-F238E27FC236}">
                <a16:creationId xmlns:a16="http://schemas.microsoft.com/office/drawing/2014/main" id="{ED4080F6-33B2-488F-B0BB-E156334FEDC6}"/>
              </a:ext>
            </a:extLst>
          </p:cNvPr>
          <p:cNvSpPr>
            <a:spLocks noGrp="1"/>
          </p:cNvSpPr>
          <p:nvPr>
            <p:ph type="title"/>
          </p:nvPr>
        </p:nvSpPr>
        <p:spPr>
          <a:xfrm>
            <a:off x="695960" y="395724"/>
            <a:ext cx="10054567" cy="986036"/>
          </a:xfrm>
        </p:spPr>
        <p:txBody>
          <a:bodyPr/>
          <a:lstStyle/>
          <a:p>
            <a:r>
              <a:rPr lang="en-US" dirty="0"/>
              <a:t>Click to edit Master title style</a:t>
            </a:r>
            <a:endParaRPr lang="en-ID" dirty="0"/>
          </a:p>
        </p:txBody>
      </p:sp>
      <p:sp>
        <p:nvSpPr>
          <p:cNvPr id="18" name="Text Placeholder 9">
            <a:extLst>
              <a:ext uri="{FF2B5EF4-FFF2-40B4-BE49-F238E27FC236}">
                <a16:creationId xmlns:a16="http://schemas.microsoft.com/office/drawing/2014/main" id="{516E3F69-D1AB-4A8A-BCE1-81157536CE68}"/>
              </a:ext>
            </a:extLst>
          </p:cNvPr>
          <p:cNvSpPr>
            <a:spLocks noGrp="1"/>
          </p:cNvSpPr>
          <p:nvPr>
            <p:ph type="body" sz="quarter" idx="13" hasCustomPrompt="1"/>
          </p:nvPr>
        </p:nvSpPr>
        <p:spPr>
          <a:xfrm>
            <a:off x="695960" y="1158875"/>
            <a:ext cx="10054567" cy="365125"/>
          </a:xfrm>
        </p:spPr>
        <p:txBody>
          <a:bodyPr>
            <a:noAutofit/>
          </a:bodyPr>
          <a:lstStyle>
            <a:lvl1pPr marL="0" indent="0">
              <a:buNone/>
              <a:defRPr sz="2000">
                <a:solidFill>
                  <a:srgbClr val="0070C0"/>
                </a:solidFill>
              </a:defRPr>
            </a:lvl1pPr>
            <a:lvl2pPr marL="457200" indent="0">
              <a:buNone/>
              <a:defRPr/>
            </a:lvl2pPr>
          </a:lstStyle>
          <a:p>
            <a:pPr lvl="0"/>
            <a:r>
              <a:rPr lang="en-US" dirty="0"/>
              <a:t>Insert your subtitle here</a:t>
            </a:r>
          </a:p>
        </p:txBody>
      </p:sp>
      <p:pic>
        <p:nvPicPr>
          <p:cNvPr id="19" name="Picture 18">
            <a:extLst>
              <a:ext uri="{FF2B5EF4-FFF2-40B4-BE49-F238E27FC236}">
                <a16:creationId xmlns:a16="http://schemas.microsoft.com/office/drawing/2014/main" id="{361D4CD7-697F-6D43-A07E-57DD939B72A1}"/>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750527" y="253484"/>
            <a:ext cx="1188314" cy="588180"/>
          </a:xfrm>
          <a:prstGeom prst="rect">
            <a:avLst/>
          </a:prstGeom>
        </p:spPr>
      </p:pic>
    </p:spTree>
    <p:extLst>
      <p:ext uri="{BB962C8B-B14F-4D97-AF65-F5344CB8AC3E}">
        <p14:creationId xmlns:p14="http://schemas.microsoft.com/office/powerpoint/2010/main" val="14192019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8">
                                            <p:txEl>
                                              <p:pRg st="0" end="0"/>
                                            </p:txEl>
                                          </p:spTgt>
                                        </p:tgtEl>
                                        <p:attrNameLst>
                                          <p:attrName>style.visibility</p:attrName>
                                        </p:attrNameLst>
                                      </p:cBhvr>
                                      <p:to>
                                        <p:strVal val="visible"/>
                                      </p:to>
                                    </p:set>
                                    <p:animEffect transition="in" filter="fade">
                                      <p:cBhvr>
                                        <p:cTn id="11" dur="500"/>
                                        <p:tgtEl>
                                          <p:spTgt spid="1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build="p">
        <p:tmplLst>
          <p:tmpl lvl="1">
            <p:tnLst>
              <p:par>
                <p:cTn presetID="10" presetClass="entr" presetSubtype="0"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F0E9E46-55B4-42E4-A546-AA3F969F8B6D}"/>
              </a:ext>
            </a:extLst>
          </p:cNvPr>
          <p:cNvSpPr/>
          <p:nvPr userDrawn="1"/>
        </p:nvSpPr>
        <p:spPr>
          <a:xfrm>
            <a:off x="144780" y="148590"/>
            <a:ext cx="11902440" cy="6560820"/>
          </a:xfrm>
          <a:prstGeom prst="rect">
            <a:avLst/>
          </a:prstGeom>
          <a:solidFill>
            <a:schemeClr val="bg1"/>
          </a:solidFill>
          <a:ln>
            <a:noFill/>
          </a:ln>
          <a:effectLst>
            <a:outerShdw blurRad="635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7" name="Rectangle 6">
            <a:extLst>
              <a:ext uri="{FF2B5EF4-FFF2-40B4-BE49-F238E27FC236}">
                <a16:creationId xmlns:a16="http://schemas.microsoft.com/office/drawing/2014/main" id="{5CDFB967-0581-4346-9CD3-A561F10F1176}"/>
              </a:ext>
            </a:extLst>
          </p:cNvPr>
          <p:cNvSpPr/>
          <p:nvPr userDrawn="1"/>
        </p:nvSpPr>
        <p:spPr>
          <a:xfrm>
            <a:off x="11327220" y="6458585"/>
            <a:ext cx="720000" cy="26289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rgbClr val="0070C0"/>
              </a:solidFill>
            </a:endParaRPr>
          </a:p>
        </p:txBody>
      </p:sp>
      <p:sp>
        <p:nvSpPr>
          <p:cNvPr id="2" name="Title 1">
            <a:extLst>
              <a:ext uri="{FF2B5EF4-FFF2-40B4-BE49-F238E27FC236}">
                <a16:creationId xmlns:a16="http://schemas.microsoft.com/office/drawing/2014/main" id="{E6E83F84-8924-44E5-846B-EDD367C8A989}"/>
              </a:ext>
            </a:extLst>
          </p:cNvPr>
          <p:cNvSpPr>
            <a:spLocks noGrp="1"/>
          </p:cNvSpPr>
          <p:nvPr>
            <p:ph type="title"/>
          </p:nvPr>
        </p:nvSpPr>
        <p:spPr>
          <a:xfrm>
            <a:off x="695960" y="395724"/>
            <a:ext cx="10054567" cy="986036"/>
          </a:xfrm>
        </p:spPr>
        <p:txBody>
          <a:bodyPr/>
          <a:lstStyle/>
          <a:p>
            <a:r>
              <a:rPr lang="en-US" dirty="0"/>
              <a:t>Click to edit Master title style</a:t>
            </a:r>
            <a:endParaRPr lang="en-ID" dirty="0"/>
          </a:p>
        </p:txBody>
      </p:sp>
      <p:sp>
        <p:nvSpPr>
          <p:cNvPr id="3" name="Date Placeholder 2">
            <a:extLst>
              <a:ext uri="{FF2B5EF4-FFF2-40B4-BE49-F238E27FC236}">
                <a16:creationId xmlns:a16="http://schemas.microsoft.com/office/drawing/2014/main" id="{6C89AC49-6886-417A-B1B4-8D51289EC91D}"/>
              </a:ext>
            </a:extLst>
          </p:cNvPr>
          <p:cNvSpPr>
            <a:spLocks noGrp="1"/>
          </p:cNvSpPr>
          <p:nvPr>
            <p:ph type="dt" sz="half" idx="10"/>
          </p:nvPr>
        </p:nvSpPr>
        <p:spPr/>
        <p:txBody>
          <a:bodyPr/>
          <a:lstStyle/>
          <a:p>
            <a:fld id="{69FC6F37-7851-449C-954A-4648488924EA}" type="datetime1">
              <a:rPr lang="en-US" smtClean="0"/>
              <a:t>5/22/2024</a:t>
            </a:fld>
            <a:endParaRPr lang="en-US"/>
          </a:p>
        </p:txBody>
      </p:sp>
      <p:sp>
        <p:nvSpPr>
          <p:cNvPr id="4" name="Footer Placeholder 3">
            <a:extLst>
              <a:ext uri="{FF2B5EF4-FFF2-40B4-BE49-F238E27FC236}">
                <a16:creationId xmlns:a16="http://schemas.microsoft.com/office/drawing/2014/main" id="{52551B52-2C72-4F1A-95A3-BC28FB990FC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D14D4D2-A4D4-457B-992F-B71736607E20}"/>
              </a:ext>
            </a:extLst>
          </p:cNvPr>
          <p:cNvSpPr>
            <a:spLocks noGrp="1"/>
          </p:cNvSpPr>
          <p:nvPr>
            <p:ph type="sldNum" sz="quarter" idx="12"/>
          </p:nvPr>
        </p:nvSpPr>
        <p:spPr>
          <a:xfrm>
            <a:off x="11446600" y="6452553"/>
            <a:ext cx="559979" cy="274955"/>
          </a:xfrm>
        </p:spPr>
        <p:txBody>
          <a:bodyPr/>
          <a:lstStyle>
            <a:lvl1pPr algn="r">
              <a:defRPr sz="1000">
                <a:solidFill>
                  <a:schemeClr val="bg2"/>
                </a:solidFill>
              </a:defRPr>
            </a:lvl1pPr>
          </a:lstStyle>
          <a:p>
            <a:fld id="{E3813BF9-5145-4417-B95D-FA8627973885}" type="slidenum">
              <a:rPr lang="en-US" smtClean="0"/>
              <a:pPr/>
              <a:t>‹#›</a:t>
            </a:fld>
            <a:endParaRPr lang="en-US"/>
          </a:p>
        </p:txBody>
      </p:sp>
      <p:sp>
        <p:nvSpPr>
          <p:cNvPr id="8" name="TextBox 7">
            <a:extLst>
              <a:ext uri="{FF2B5EF4-FFF2-40B4-BE49-F238E27FC236}">
                <a16:creationId xmlns:a16="http://schemas.microsoft.com/office/drawing/2014/main" id="{FD3DCCD5-7A27-4A07-81D3-411B661C71A7}"/>
              </a:ext>
            </a:extLst>
          </p:cNvPr>
          <p:cNvSpPr txBox="1"/>
          <p:nvPr userDrawn="1"/>
        </p:nvSpPr>
        <p:spPr>
          <a:xfrm>
            <a:off x="11370471" y="6466920"/>
            <a:ext cx="447558" cy="246221"/>
          </a:xfrm>
          <a:prstGeom prst="rect">
            <a:avLst/>
          </a:prstGeom>
          <a:noFill/>
        </p:spPr>
        <p:txBody>
          <a:bodyPr wrap="none" rtlCol="0">
            <a:spAutoFit/>
          </a:bodyPr>
          <a:lstStyle/>
          <a:p>
            <a:pPr algn="r"/>
            <a:r>
              <a:rPr lang="en-ID" sz="1000" dirty="0">
                <a:solidFill>
                  <a:schemeClr val="bg2"/>
                </a:solidFill>
              </a:rPr>
              <a:t>page</a:t>
            </a:r>
          </a:p>
        </p:txBody>
      </p:sp>
      <p:sp>
        <p:nvSpPr>
          <p:cNvPr id="10" name="Text Placeholder 9">
            <a:extLst>
              <a:ext uri="{FF2B5EF4-FFF2-40B4-BE49-F238E27FC236}">
                <a16:creationId xmlns:a16="http://schemas.microsoft.com/office/drawing/2014/main" id="{B9267AD1-B73F-4851-B3AF-211B535170F4}"/>
              </a:ext>
            </a:extLst>
          </p:cNvPr>
          <p:cNvSpPr>
            <a:spLocks noGrp="1"/>
          </p:cNvSpPr>
          <p:nvPr>
            <p:ph type="body" sz="quarter" idx="13" hasCustomPrompt="1"/>
          </p:nvPr>
        </p:nvSpPr>
        <p:spPr>
          <a:xfrm>
            <a:off x="695960" y="1158875"/>
            <a:ext cx="10054567" cy="365125"/>
          </a:xfrm>
        </p:spPr>
        <p:txBody>
          <a:bodyPr>
            <a:noAutofit/>
          </a:bodyPr>
          <a:lstStyle>
            <a:lvl1pPr marL="0" indent="0">
              <a:buNone/>
              <a:defRPr sz="1800">
                <a:solidFill>
                  <a:srgbClr val="0070C0"/>
                </a:solidFill>
              </a:defRPr>
            </a:lvl1pPr>
            <a:lvl2pPr marL="457200" indent="0">
              <a:buNone/>
              <a:defRPr/>
            </a:lvl2pPr>
          </a:lstStyle>
          <a:p>
            <a:pPr lvl="0"/>
            <a:r>
              <a:rPr lang="en-US" dirty="0"/>
              <a:t>Insert your subtitle here</a:t>
            </a:r>
          </a:p>
        </p:txBody>
      </p:sp>
      <p:pic>
        <p:nvPicPr>
          <p:cNvPr id="11" name="Picture 10">
            <a:extLst>
              <a:ext uri="{FF2B5EF4-FFF2-40B4-BE49-F238E27FC236}">
                <a16:creationId xmlns:a16="http://schemas.microsoft.com/office/drawing/2014/main" id="{D001FEEF-8C03-3540-9178-3FBE72EAAFFA}"/>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750527" y="253484"/>
            <a:ext cx="1188314" cy="588180"/>
          </a:xfrm>
          <a:prstGeom prst="rect">
            <a:avLst/>
          </a:prstGeom>
        </p:spPr>
      </p:pic>
    </p:spTree>
    <p:extLst>
      <p:ext uri="{BB962C8B-B14F-4D97-AF65-F5344CB8AC3E}">
        <p14:creationId xmlns:p14="http://schemas.microsoft.com/office/powerpoint/2010/main" val="30666951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xEl>
                                              <p:pRg st="0" end="0"/>
                                            </p:txEl>
                                          </p:spTgt>
                                        </p:tgtEl>
                                        <p:attrNameLst>
                                          <p:attrName>style.visibility</p:attrName>
                                        </p:attrNameLst>
                                      </p:cBhvr>
                                      <p:to>
                                        <p:strVal val="visible"/>
                                      </p:to>
                                    </p:set>
                                    <p:animEffect transition="in" filter="fade">
                                      <p:cBhvr>
                                        <p:cTn id="11"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 grpId="0" build="p">
        <p:tmplLst>
          <p:tmpl lvl="1">
            <p:tnLst>
              <p:par>
                <p:cTn presetID="10" presetClass="entr" presetSubtype="0" fill="hold" nodeType="after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0_Custom Layou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F0E9E46-55B4-42E4-A546-AA3F969F8B6D}"/>
              </a:ext>
            </a:extLst>
          </p:cNvPr>
          <p:cNvSpPr/>
          <p:nvPr userDrawn="1"/>
        </p:nvSpPr>
        <p:spPr>
          <a:xfrm>
            <a:off x="144780" y="148590"/>
            <a:ext cx="11902440" cy="6560820"/>
          </a:xfrm>
          <a:prstGeom prst="rect">
            <a:avLst/>
          </a:prstGeom>
          <a:solidFill>
            <a:schemeClr val="bg1"/>
          </a:solidFill>
          <a:ln>
            <a:noFill/>
          </a:ln>
          <a:effectLst>
            <a:outerShdw blurRad="635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7" name="Rectangle 6">
            <a:extLst>
              <a:ext uri="{FF2B5EF4-FFF2-40B4-BE49-F238E27FC236}">
                <a16:creationId xmlns:a16="http://schemas.microsoft.com/office/drawing/2014/main" id="{5CDFB967-0581-4346-9CD3-A561F10F1176}"/>
              </a:ext>
            </a:extLst>
          </p:cNvPr>
          <p:cNvSpPr/>
          <p:nvPr userDrawn="1"/>
        </p:nvSpPr>
        <p:spPr>
          <a:xfrm>
            <a:off x="11322627" y="6446520"/>
            <a:ext cx="720000" cy="26289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 name="Date Placeholder 2">
            <a:extLst>
              <a:ext uri="{FF2B5EF4-FFF2-40B4-BE49-F238E27FC236}">
                <a16:creationId xmlns:a16="http://schemas.microsoft.com/office/drawing/2014/main" id="{6C89AC49-6886-417A-B1B4-8D51289EC91D}"/>
              </a:ext>
            </a:extLst>
          </p:cNvPr>
          <p:cNvSpPr>
            <a:spLocks noGrp="1"/>
          </p:cNvSpPr>
          <p:nvPr>
            <p:ph type="dt" sz="half" idx="10"/>
          </p:nvPr>
        </p:nvSpPr>
        <p:spPr/>
        <p:txBody>
          <a:bodyPr/>
          <a:lstStyle/>
          <a:p>
            <a:fld id="{69FC6F37-7851-449C-954A-4648488924EA}" type="datetime1">
              <a:rPr lang="en-US" smtClean="0"/>
              <a:t>5/22/2024</a:t>
            </a:fld>
            <a:endParaRPr lang="en-US"/>
          </a:p>
        </p:txBody>
      </p:sp>
      <p:sp>
        <p:nvSpPr>
          <p:cNvPr id="4" name="Footer Placeholder 3">
            <a:extLst>
              <a:ext uri="{FF2B5EF4-FFF2-40B4-BE49-F238E27FC236}">
                <a16:creationId xmlns:a16="http://schemas.microsoft.com/office/drawing/2014/main" id="{52551B52-2C72-4F1A-95A3-BC28FB990FC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D14D4D2-A4D4-457B-992F-B71736607E20}"/>
              </a:ext>
            </a:extLst>
          </p:cNvPr>
          <p:cNvSpPr>
            <a:spLocks noGrp="1"/>
          </p:cNvSpPr>
          <p:nvPr>
            <p:ph type="sldNum" sz="quarter" idx="12"/>
          </p:nvPr>
        </p:nvSpPr>
        <p:spPr>
          <a:xfrm>
            <a:off x="11473180" y="6440488"/>
            <a:ext cx="559979" cy="274955"/>
          </a:xfrm>
        </p:spPr>
        <p:txBody>
          <a:bodyPr/>
          <a:lstStyle>
            <a:lvl1pPr algn="r">
              <a:defRPr sz="1000">
                <a:solidFill>
                  <a:schemeClr val="bg2"/>
                </a:solidFill>
              </a:defRPr>
            </a:lvl1pPr>
          </a:lstStyle>
          <a:p>
            <a:fld id="{E3813BF9-5145-4417-B95D-FA8627973885}" type="slidenum">
              <a:rPr lang="en-US" smtClean="0"/>
              <a:pPr/>
              <a:t>‹#›</a:t>
            </a:fld>
            <a:endParaRPr lang="en-US"/>
          </a:p>
        </p:txBody>
      </p:sp>
      <p:sp>
        <p:nvSpPr>
          <p:cNvPr id="8" name="TextBox 7">
            <a:extLst>
              <a:ext uri="{FF2B5EF4-FFF2-40B4-BE49-F238E27FC236}">
                <a16:creationId xmlns:a16="http://schemas.microsoft.com/office/drawing/2014/main" id="{FD3DCCD5-7A27-4A07-81D3-411B661C71A7}"/>
              </a:ext>
            </a:extLst>
          </p:cNvPr>
          <p:cNvSpPr txBox="1"/>
          <p:nvPr userDrawn="1"/>
        </p:nvSpPr>
        <p:spPr>
          <a:xfrm>
            <a:off x="11397051" y="6454855"/>
            <a:ext cx="447558" cy="246221"/>
          </a:xfrm>
          <a:prstGeom prst="rect">
            <a:avLst/>
          </a:prstGeom>
          <a:noFill/>
        </p:spPr>
        <p:txBody>
          <a:bodyPr wrap="none" rtlCol="0">
            <a:spAutoFit/>
          </a:bodyPr>
          <a:lstStyle/>
          <a:p>
            <a:pPr algn="r"/>
            <a:r>
              <a:rPr lang="en-ID" sz="1000" dirty="0">
                <a:solidFill>
                  <a:schemeClr val="bg2"/>
                </a:solidFill>
              </a:rPr>
              <a:t>page</a:t>
            </a:r>
          </a:p>
        </p:txBody>
      </p:sp>
      <p:sp>
        <p:nvSpPr>
          <p:cNvPr id="14" name="Picture Placeholder 9">
            <a:extLst>
              <a:ext uri="{FF2B5EF4-FFF2-40B4-BE49-F238E27FC236}">
                <a16:creationId xmlns:a16="http://schemas.microsoft.com/office/drawing/2014/main" id="{1424BD47-36D8-4D1A-BE14-9782F1FD74D4}"/>
              </a:ext>
            </a:extLst>
          </p:cNvPr>
          <p:cNvSpPr>
            <a:spLocks noGrp="1"/>
          </p:cNvSpPr>
          <p:nvPr>
            <p:ph type="pic" sz="quarter" idx="15"/>
          </p:nvPr>
        </p:nvSpPr>
        <p:spPr>
          <a:xfrm>
            <a:off x="695960" y="1760544"/>
            <a:ext cx="3438525" cy="2618416"/>
          </a:xfrm>
          <a:prstGeom prst="rect">
            <a:avLst/>
          </a:prstGeom>
        </p:spPr>
        <p:txBody>
          <a:bodyPr/>
          <a:lstStyle>
            <a:lvl1pPr>
              <a:defRPr sz="1600"/>
            </a:lvl1pPr>
          </a:lstStyle>
          <a:p>
            <a:endParaRPr lang="id-ID"/>
          </a:p>
        </p:txBody>
      </p:sp>
      <p:sp>
        <p:nvSpPr>
          <p:cNvPr id="23" name="Picture Placeholder 9">
            <a:extLst>
              <a:ext uri="{FF2B5EF4-FFF2-40B4-BE49-F238E27FC236}">
                <a16:creationId xmlns:a16="http://schemas.microsoft.com/office/drawing/2014/main" id="{91D35E9C-5092-45CB-A44E-ECEC5C354EDC}"/>
              </a:ext>
            </a:extLst>
          </p:cNvPr>
          <p:cNvSpPr>
            <a:spLocks noGrp="1"/>
          </p:cNvSpPr>
          <p:nvPr>
            <p:ph type="pic" sz="quarter" idx="18"/>
          </p:nvPr>
        </p:nvSpPr>
        <p:spPr>
          <a:xfrm>
            <a:off x="4382135" y="1760544"/>
            <a:ext cx="3438525" cy="2618416"/>
          </a:xfrm>
          <a:prstGeom prst="rect">
            <a:avLst/>
          </a:prstGeom>
        </p:spPr>
        <p:txBody>
          <a:bodyPr/>
          <a:lstStyle>
            <a:lvl1pPr>
              <a:defRPr sz="1600"/>
            </a:lvl1pPr>
          </a:lstStyle>
          <a:p>
            <a:endParaRPr lang="id-ID"/>
          </a:p>
        </p:txBody>
      </p:sp>
      <p:sp>
        <p:nvSpPr>
          <p:cNvPr id="24" name="Picture Placeholder 9">
            <a:extLst>
              <a:ext uri="{FF2B5EF4-FFF2-40B4-BE49-F238E27FC236}">
                <a16:creationId xmlns:a16="http://schemas.microsoft.com/office/drawing/2014/main" id="{9AE37AB8-671B-4D62-B300-4E818F9AAF86}"/>
              </a:ext>
            </a:extLst>
          </p:cNvPr>
          <p:cNvSpPr>
            <a:spLocks noGrp="1"/>
          </p:cNvSpPr>
          <p:nvPr>
            <p:ph type="pic" sz="quarter" idx="19"/>
          </p:nvPr>
        </p:nvSpPr>
        <p:spPr>
          <a:xfrm>
            <a:off x="8074342" y="1760544"/>
            <a:ext cx="3438525" cy="2618416"/>
          </a:xfrm>
          <a:prstGeom prst="rect">
            <a:avLst/>
          </a:prstGeom>
        </p:spPr>
        <p:txBody>
          <a:bodyPr/>
          <a:lstStyle>
            <a:lvl1pPr>
              <a:defRPr sz="1600"/>
            </a:lvl1pPr>
          </a:lstStyle>
          <a:p>
            <a:endParaRPr lang="id-ID"/>
          </a:p>
        </p:txBody>
      </p:sp>
      <p:sp>
        <p:nvSpPr>
          <p:cNvPr id="13" name="Title 1">
            <a:extLst>
              <a:ext uri="{FF2B5EF4-FFF2-40B4-BE49-F238E27FC236}">
                <a16:creationId xmlns:a16="http://schemas.microsoft.com/office/drawing/2014/main" id="{03235931-13F3-445C-A864-257369C49C5B}"/>
              </a:ext>
            </a:extLst>
          </p:cNvPr>
          <p:cNvSpPr>
            <a:spLocks noGrp="1"/>
          </p:cNvSpPr>
          <p:nvPr>
            <p:ph type="title"/>
          </p:nvPr>
        </p:nvSpPr>
        <p:spPr>
          <a:xfrm>
            <a:off x="695960" y="395724"/>
            <a:ext cx="10054567" cy="986036"/>
          </a:xfrm>
        </p:spPr>
        <p:txBody>
          <a:bodyPr/>
          <a:lstStyle/>
          <a:p>
            <a:r>
              <a:rPr lang="en-US" dirty="0"/>
              <a:t>Click to edit Master title style</a:t>
            </a:r>
            <a:endParaRPr lang="en-ID" dirty="0"/>
          </a:p>
        </p:txBody>
      </p:sp>
      <p:sp>
        <p:nvSpPr>
          <p:cNvPr id="15" name="Text Placeholder 9">
            <a:extLst>
              <a:ext uri="{FF2B5EF4-FFF2-40B4-BE49-F238E27FC236}">
                <a16:creationId xmlns:a16="http://schemas.microsoft.com/office/drawing/2014/main" id="{540FCDF2-BE5D-4439-B3DA-53B1E34F0CAD}"/>
              </a:ext>
            </a:extLst>
          </p:cNvPr>
          <p:cNvSpPr>
            <a:spLocks noGrp="1"/>
          </p:cNvSpPr>
          <p:nvPr>
            <p:ph type="body" sz="quarter" idx="13" hasCustomPrompt="1"/>
          </p:nvPr>
        </p:nvSpPr>
        <p:spPr>
          <a:xfrm>
            <a:off x="695960" y="1158875"/>
            <a:ext cx="10054567" cy="365125"/>
          </a:xfrm>
        </p:spPr>
        <p:txBody>
          <a:bodyPr>
            <a:noAutofit/>
          </a:bodyPr>
          <a:lstStyle>
            <a:lvl1pPr marL="0" indent="0">
              <a:buNone/>
              <a:defRPr sz="2000">
                <a:solidFill>
                  <a:srgbClr val="0070C0"/>
                </a:solidFill>
              </a:defRPr>
            </a:lvl1pPr>
            <a:lvl2pPr marL="457200" indent="0">
              <a:buNone/>
              <a:defRPr/>
            </a:lvl2pPr>
          </a:lstStyle>
          <a:p>
            <a:pPr lvl="0"/>
            <a:r>
              <a:rPr lang="en-US" dirty="0"/>
              <a:t>Insert your subtitle here</a:t>
            </a:r>
          </a:p>
        </p:txBody>
      </p:sp>
      <p:pic>
        <p:nvPicPr>
          <p:cNvPr id="16" name="Picture 15">
            <a:extLst>
              <a:ext uri="{FF2B5EF4-FFF2-40B4-BE49-F238E27FC236}">
                <a16:creationId xmlns:a16="http://schemas.microsoft.com/office/drawing/2014/main" id="{3B77FE6C-918F-DD4F-877B-B804CF2C9B70}"/>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750527" y="253484"/>
            <a:ext cx="1188314" cy="588180"/>
          </a:xfrm>
          <a:prstGeom prst="rect">
            <a:avLst/>
          </a:prstGeom>
        </p:spPr>
      </p:pic>
    </p:spTree>
    <p:extLst>
      <p:ext uri="{BB962C8B-B14F-4D97-AF65-F5344CB8AC3E}">
        <p14:creationId xmlns:p14="http://schemas.microsoft.com/office/powerpoint/2010/main" val="568184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5">
                                            <p:txEl>
                                              <p:pRg st="0" end="0"/>
                                            </p:txEl>
                                          </p:spTgt>
                                        </p:tgtEl>
                                        <p:attrNameLst>
                                          <p:attrName>style.visibility</p:attrName>
                                        </p:attrNameLst>
                                      </p:cBhvr>
                                      <p:to>
                                        <p:strVal val="visible"/>
                                      </p:to>
                                    </p:set>
                                    <p:animEffect transition="in" filter="fade">
                                      <p:cBhvr>
                                        <p:cTn id="11" dur="500"/>
                                        <p:tgtEl>
                                          <p:spTgt spid="1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5" grpId="0" build="p">
        <p:tmplLst>
          <p:tmpl lvl="1">
            <p:tnLst>
              <p:par>
                <p:cTn presetID="10" presetClass="entr" presetSubtype="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F0E9E46-55B4-42E4-A546-AA3F969F8B6D}"/>
              </a:ext>
            </a:extLst>
          </p:cNvPr>
          <p:cNvSpPr/>
          <p:nvPr userDrawn="1"/>
        </p:nvSpPr>
        <p:spPr>
          <a:xfrm>
            <a:off x="144780" y="148590"/>
            <a:ext cx="11902440" cy="6560820"/>
          </a:xfrm>
          <a:prstGeom prst="rect">
            <a:avLst/>
          </a:prstGeom>
          <a:solidFill>
            <a:schemeClr val="bg1"/>
          </a:solidFill>
          <a:ln>
            <a:noFill/>
          </a:ln>
          <a:effectLst>
            <a:outerShdw blurRad="635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7" name="Rectangle 6">
            <a:extLst>
              <a:ext uri="{FF2B5EF4-FFF2-40B4-BE49-F238E27FC236}">
                <a16:creationId xmlns:a16="http://schemas.microsoft.com/office/drawing/2014/main" id="{5CDFB967-0581-4346-9CD3-A561F10F1176}"/>
              </a:ext>
            </a:extLst>
          </p:cNvPr>
          <p:cNvSpPr/>
          <p:nvPr userDrawn="1"/>
        </p:nvSpPr>
        <p:spPr>
          <a:xfrm>
            <a:off x="11327220" y="6458585"/>
            <a:ext cx="720000" cy="26289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 name="Date Placeholder 2">
            <a:extLst>
              <a:ext uri="{FF2B5EF4-FFF2-40B4-BE49-F238E27FC236}">
                <a16:creationId xmlns:a16="http://schemas.microsoft.com/office/drawing/2014/main" id="{6C89AC49-6886-417A-B1B4-8D51289EC91D}"/>
              </a:ext>
            </a:extLst>
          </p:cNvPr>
          <p:cNvSpPr>
            <a:spLocks noGrp="1"/>
          </p:cNvSpPr>
          <p:nvPr>
            <p:ph type="dt" sz="half" idx="10"/>
          </p:nvPr>
        </p:nvSpPr>
        <p:spPr/>
        <p:txBody>
          <a:bodyPr/>
          <a:lstStyle/>
          <a:p>
            <a:fld id="{69FC6F37-7851-449C-954A-4648488924EA}" type="datetime1">
              <a:rPr lang="en-US" smtClean="0"/>
              <a:t>5/22/2024</a:t>
            </a:fld>
            <a:endParaRPr lang="en-US"/>
          </a:p>
        </p:txBody>
      </p:sp>
      <p:sp>
        <p:nvSpPr>
          <p:cNvPr id="4" name="Footer Placeholder 3">
            <a:extLst>
              <a:ext uri="{FF2B5EF4-FFF2-40B4-BE49-F238E27FC236}">
                <a16:creationId xmlns:a16="http://schemas.microsoft.com/office/drawing/2014/main" id="{52551B52-2C72-4F1A-95A3-BC28FB990FC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D14D4D2-A4D4-457B-992F-B71736607E20}"/>
              </a:ext>
            </a:extLst>
          </p:cNvPr>
          <p:cNvSpPr>
            <a:spLocks noGrp="1"/>
          </p:cNvSpPr>
          <p:nvPr>
            <p:ph type="sldNum" sz="quarter" idx="12"/>
          </p:nvPr>
        </p:nvSpPr>
        <p:spPr>
          <a:xfrm>
            <a:off x="11446600" y="6452553"/>
            <a:ext cx="559979" cy="274955"/>
          </a:xfrm>
        </p:spPr>
        <p:txBody>
          <a:bodyPr/>
          <a:lstStyle>
            <a:lvl1pPr algn="r">
              <a:defRPr sz="1000">
                <a:solidFill>
                  <a:schemeClr val="bg2"/>
                </a:solidFill>
              </a:defRPr>
            </a:lvl1pPr>
          </a:lstStyle>
          <a:p>
            <a:fld id="{E3813BF9-5145-4417-B95D-FA8627973885}" type="slidenum">
              <a:rPr lang="en-US" smtClean="0"/>
              <a:pPr/>
              <a:t>‹#›</a:t>
            </a:fld>
            <a:endParaRPr lang="en-US"/>
          </a:p>
        </p:txBody>
      </p:sp>
      <p:sp>
        <p:nvSpPr>
          <p:cNvPr id="8" name="TextBox 7">
            <a:extLst>
              <a:ext uri="{FF2B5EF4-FFF2-40B4-BE49-F238E27FC236}">
                <a16:creationId xmlns:a16="http://schemas.microsoft.com/office/drawing/2014/main" id="{FD3DCCD5-7A27-4A07-81D3-411B661C71A7}"/>
              </a:ext>
            </a:extLst>
          </p:cNvPr>
          <p:cNvSpPr txBox="1"/>
          <p:nvPr userDrawn="1"/>
        </p:nvSpPr>
        <p:spPr>
          <a:xfrm>
            <a:off x="11370471" y="6466920"/>
            <a:ext cx="447558" cy="246221"/>
          </a:xfrm>
          <a:prstGeom prst="rect">
            <a:avLst/>
          </a:prstGeom>
          <a:noFill/>
        </p:spPr>
        <p:txBody>
          <a:bodyPr wrap="none" rtlCol="0">
            <a:spAutoFit/>
          </a:bodyPr>
          <a:lstStyle/>
          <a:p>
            <a:pPr algn="r"/>
            <a:r>
              <a:rPr lang="en-ID" sz="1000" dirty="0">
                <a:solidFill>
                  <a:schemeClr val="bg2"/>
                </a:solidFill>
              </a:rPr>
              <a:t>page</a:t>
            </a:r>
          </a:p>
        </p:txBody>
      </p:sp>
      <p:sp>
        <p:nvSpPr>
          <p:cNvPr id="12" name="Picture Placeholder 10">
            <a:extLst>
              <a:ext uri="{FF2B5EF4-FFF2-40B4-BE49-F238E27FC236}">
                <a16:creationId xmlns:a16="http://schemas.microsoft.com/office/drawing/2014/main" id="{238A09F8-496A-4644-B820-D6251E2963D8}"/>
              </a:ext>
            </a:extLst>
          </p:cNvPr>
          <p:cNvSpPr>
            <a:spLocks noGrp="1"/>
          </p:cNvSpPr>
          <p:nvPr>
            <p:ph type="pic" sz="quarter" idx="14"/>
          </p:nvPr>
        </p:nvSpPr>
        <p:spPr>
          <a:xfrm>
            <a:off x="144463" y="3428722"/>
            <a:ext cx="11902440" cy="3279775"/>
          </a:xfrm>
        </p:spPr>
        <p:txBody>
          <a:bodyPr/>
          <a:lstStyle/>
          <a:p>
            <a:endParaRPr lang="en-ID" dirty="0"/>
          </a:p>
        </p:txBody>
      </p:sp>
      <p:sp>
        <p:nvSpPr>
          <p:cNvPr id="11" name="Title 1">
            <a:extLst>
              <a:ext uri="{FF2B5EF4-FFF2-40B4-BE49-F238E27FC236}">
                <a16:creationId xmlns:a16="http://schemas.microsoft.com/office/drawing/2014/main" id="{84F18353-28B7-4477-95E9-3562CE247274}"/>
              </a:ext>
            </a:extLst>
          </p:cNvPr>
          <p:cNvSpPr>
            <a:spLocks noGrp="1"/>
          </p:cNvSpPr>
          <p:nvPr>
            <p:ph type="title"/>
          </p:nvPr>
        </p:nvSpPr>
        <p:spPr>
          <a:xfrm>
            <a:off x="695960" y="395724"/>
            <a:ext cx="10054567" cy="986036"/>
          </a:xfrm>
        </p:spPr>
        <p:txBody>
          <a:bodyPr/>
          <a:lstStyle/>
          <a:p>
            <a:r>
              <a:rPr lang="en-US" dirty="0"/>
              <a:t>Click to edit Master title style</a:t>
            </a:r>
            <a:endParaRPr lang="en-ID" dirty="0"/>
          </a:p>
        </p:txBody>
      </p:sp>
      <p:sp>
        <p:nvSpPr>
          <p:cNvPr id="13" name="Text Placeholder 9">
            <a:extLst>
              <a:ext uri="{FF2B5EF4-FFF2-40B4-BE49-F238E27FC236}">
                <a16:creationId xmlns:a16="http://schemas.microsoft.com/office/drawing/2014/main" id="{C3B43E75-A765-4118-A3B7-CF2952D7F8FE}"/>
              </a:ext>
            </a:extLst>
          </p:cNvPr>
          <p:cNvSpPr>
            <a:spLocks noGrp="1"/>
          </p:cNvSpPr>
          <p:nvPr>
            <p:ph type="body" sz="quarter" idx="13" hasCustomPrompt="1"/>
          </p:nvPr>
        </p:nvSpPr>
        <p:spPr>
          <a:xfrm>
            <a:off x="695960" y="1158875"/>
            <a:ext cx="10054567" cy="365125"/>
          </a:xfrm>
        </p:spPr>
        <p:txBody>
          <a:bodyPr>
            <a:noAutofit/>
          </a:bodyPr>
          <a:lstStyle>
            <a:lvl1pPr marL="0" indent="0">
              <a:buNone/>
              <a:defRPr sz="2000">
                <a:solidFill>
                  <a:srgbClr val="0070C0"/>
                </a:solidFill>
              </a:defRPr>
            </a:lvl1pPr>
            <a:lvl2pPr marL="457200" indent="0">
              <a:buNone/>
              <a:defRPr/>
            </a:lvl2pPr>
          </a:lstStyle>
          <a:p>
            <a:pPr lvl="0"/>
            <a:r>
              <a:rPr lang="en-US" dirty="0"/>
              <a:t>Insert your subtitle here</a:t>
            </a:r>
          </a:p>
        </p:txBody>
      </p:sp>
      <p:pic>
        <p:nvPicPr>
          <p:cNvPr id="14" name="Picture 13">
            <a:extLst>
              <a:ext uri="{FF2B5EF4-FFF2-40B4-BE49-F238E27FC236}">
                <a16:creationId xmlns:a16="http://schemas.microsoft.com/office/drawing/2014/main" id="{1C973BB8-D672-9349-A510-597412AF8D8C}"/>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750527" y="253484"/>
            <a:ext cx="1188314" cy="588180"/>
          </a:xfrm>
          <a:prstGeom prst="rect">
            <a:avLst/>
          </a:prstGeom>
        </p:spPr>
      </p:pic>
    </p:spTree>
    <p:extLst>
      <p:ext uri="{BB962C8B-B14F-4D97-AF65-F5344CB8AC3E}">
        <p14:creationId xmlns:p14="http://schemas.microsoft.com/office/powerpoint/2010/main" val="24387741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3">
                                            <p:txEl>
                                              <p:pRg st="0" end="0"/>
                                            </p:txEl>
                                          </p:spTgt>
                                        </p:tgtEl>
                                        <p:attrNameLst>
                                          <p:attrName>style.visibility</p:attrName>
                                        </p:attrNameLst>
                                      </p:cBhvr>
                                      <p:to>
                                        <p:strVal val="visible"/>
                                      </p:to>
                                    </p:set>
                                    <p:animEffect transition="in" filter="fade">
                                      <p:cBhvr>
                                        <p:cTn id="11" dur="500"/>
                                        <p:tgtEl>
                                          <p:spTgt spid="1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build="p">
        <p:tmplLst>
          <p:tmpl lvl="1">
            <p:tnLst>
              <p:par>
                <p:cTn presetID="10" presetClass="entr" presetSubtype="0"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F0E9E46-55B4-42E4-A546-AA3F969F8B6D}"/>
              </a:ext>
            </a:extLst>
          </p:cNvPr>
          <p:cNvSpPr/>
          <p:nvPr userDrawn="1"/>
        </p:nvSpPr>
        <p:spPr>
          <a:xfrm>
            <a:off x="144780" y="148590"/>
            <a:ext cx="11902440" cy="6560820"/>
          </a:xfrm>
          <a:prstGeom prst="rect">
            <a:avLst/>
          </a:prstGeom>
          <a:solidFill>
            <a:schemeClr val="bg1"/>
          </a:solidFill>
          <a:ln>
            <a:noFill/>
          </a:ln>
          <a:effectLst>
            <a:outerShdw blurRad="635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3" name="Date Placeholder 2">
            <a:extLst>
              <a:ext uri="{FF2B5EF4-FFF2-40B4-BE49-F238E27FC236}">
                <a16:creationId xmlns:a16="http://schemas.microsoft.com/office/drawing/2014/main" id="{6C89AC49-6886-417A-B1B4-8D51289EC91D}"/>
              </a:ext>
            </a:extLst>
          </p:cNvPr>
          <p:cNvSpPr>
            <a:spLocks noGrp="1"/>
          </p:cNvSpPr>
          <p:nvPr>
            <p:ph type="dt" sz="half" idx="10"/>
          </p:nvPr>
        </p:nvSpPr>
        <p:spPr/>
        <p:txBody>
          <a:bodyPr/>
          <a:lstStyle/>
          <a:p>
            <a:fld id="{69FC6F37-7851-449C-954A-4648488924EA}" type="datetime1">
              <a:rPr lang="en-US" smtClean="0"/>
              <a:t>5/22/2024</a:t>
            </a:fld>
            <a:endParaRPr lang="en-US"/>
          </a:p>
        </p:txBody>
      </p:sp>
      <p:sp>
        <p:nvSpPr>
          <p:cNvPr id="4" name="Footer Placeholder 3">
            <a:extLst>
              <a:ext uri="{FF2B5EF4-FFF2-40B4-BE49-F238E27FC236}">
                <a16:creationId xmlns:a16="http://schemas.microsoft.com/office/drawing/2014/main" id="{52551B52-2C72-4F1A-95A3-BC28FB990FCA}"/>
              </a:ext>
            </a:extLst>
          </p:cNvPr>
          <p:cNvSpPr>
            <a:spLocks noGrp="1"/>
          </p:cNvSpPr>
          <p:nvPr>
            <p:ph type="ftr" sz="quarter" idx="11"/>
          </p:nvPr>
        </p:nvSpPr>
        <p:spPr/>
        <p:txBody>
          <a:bodyPr/>
          <a:lstStyle/>
          <a:p>
            <a:endParaRPr lang="en-US"/>
          </a:p>
        </p:txBody>
      </p:sp>
      <p:sp>
        <p:nvSpPr>
          <p:cNvPr id="11" name="Picture Placeholder 10">
            <a:extLst>
              <a:ext uri="{FF2B5EF4-FFF2-40B4-BE49-F238E27FC236}">
                <a16:creationId xmlns:a16="http://schemas.microsoft.com/office/drawing/2014/main" id="{FFFF7217-FCD0-4A8A-B377-29B7E8F398EE}"/>
              </a:ext>
            </a:extLst>
          </p:cNvPr>
          <p:cNvSpPr>
            <a:spLocks noGrp="1"/>
          </p:cNvSpPr>
          <p:nvPr>
            <p:ph type="pic" sz="quarter" idx="12"/>
          </p:nvPr>
        </p:nvSpPr>
        <p:spPr>
          <a:xfrm>
            <a:off x="144463" y="149225"/>
            <a:ext cx="11903075" cy="3279775"/>
          </a:xfrm>
        </p:spPr>
        <p:txBody>
          <a:bodyPr/>
          <a:lstStyle/>
          <a:p>
            <a:endParaRPr lang="en-ID" dirty="0"/>
          </a:p>
        </p:txBody>
      </p:sp>
      <p:sp>
        <p:nvSpPr>
          <p:cNvPr id="7" name="Title 1">
            <a:extLst>
              <a:ext uri="{FF2B5EF4-FFF2-40B4-BE49-F238E27FC236}">
                <a16:creationId xmlns:a16="http://schemas.microsoft.com/office/drawing/2014/main" id="{8B278207-40F1-4CC1-B990-0006B8D40CA2}"/>
              </a:ext>
            </a:extLst>
          </p:cNvPr>
          <p:cNvSpPr>
            <a:spLocks noGrp="1"/>
          </p:cNvSpPr>
          <p:nvPr>
            <p:ph type="title"/>
          </p:nvPr>
        </p:nvSpPr>
        <p:spPr>
          <a:xfrm>
            <a:off x="838200" y="395724"/>
            <a:ext cx="9912009" cy="986036"/>
          </a:xfrm>
        </p:spPr>
        <p:txBody>
          <a:bodyPr/>
          <a:lstStyle>
            <a:lvl1pPr algn="ctr">
              <a:defRPr/>
            </a:lvl1pPr>
          </a:lstStyle>
          <a:p>
            <a:r>
              <a:rPr lang="en-US"/>
              <a:t>Click to edit Master title style</a:t>
            </a:r>
            <a:endParaRPr lang="en-ID"/>
          </a:p>
        </p:txBody>
      </p:sp>
      <p:sp>
        <p:nvSpPr>
          <p:cNvPr id="8" name="Text Placeholder 9">
            <a:extLst>
              <a:ext uri="{FF2B5EF4-FFF2-40B4-BE49-F238E27FC236}">
                <a16:creationId xmlns:a16="http://schemas.microsoft.com/office/drawing/2014/main" id="{6E72771F-C44F-4A27-AB45-B4A1254562C5}"/>
              </a:ext>
            </a:extLst>
          </p:cNvPr>
          <p:cNvSpPr>
            <a:spLocks noGrp="1"/>
          </p:cNvSpPr>
          <p:nvPr>
            <p:ph type="body" sz="quarter" idx="13" hasCustomPrompt="1"/>
          </p:nvPr>
        </p:nvSpPr>
        <p:spPr>
          <a:xfrm>
            <a:off x="838200" y="1158875"/>
            <a:ext cx="9912327" cy="365125"/>
          </a:xfrm>
        </p:spPr>
        <p:txBody>
          <a:bodyPr>
            <a:noAutofit/>
          </a:bodyPr>
          <a:lstStyle>
            <a:lvl1pPr marL="0" indent="0" algn="ctr">
              <a:buNone/>
              <a:defRPr sz="2000">
                <a:solidFill>
                  <a:srgbClr val="0070C0"/>
                </a:solidFill>
              </a:defRPr>
            </a:lvl1pPr>
            <a:lvl2pPr marL="457200" indent="0">
              <a:buNone/>
              <a:defRPr/>
            </a:lvl2pPr>
          </a:lstStyle>
          <a:p>
            <a:pPr lvl="0"/>
            <a:r>
              <a:rPr lang="en-US" dirty="0"/>
              <a:t>Insert your subtitle here</a:t>
            </a:r>
          </a:p>
        </p:txBody>
      </p:sp>
      <p:sp>
        <p:nvSpPr>
          <p:cNvPr id="13" name="Picture Placeholder 12">
            <a:extLst>
              <a:ext uri="{FF2B5EF4-FFF2-40B4-BE49-F238E27FC236}">
                <a16:creationId xmlns:a16="http://schemas.microsoft.com/office/drawing/2014/main" id="{D9185968-EB6A-4B69-8C1D-3E33CEC7D13F}"/>
              </a:ext>
            </a:extLst>
          </p:cNvPr>
          <p:cNvSpPr>
            <a:spLocks noGrp="1"/>
          </p:cNvSpPr>
          <p:nvPr>
            <p:ph type="pic" sz="quarter" idx="14"/>
          </p:nvPr>
        </p:nvSpPr>
        <p:spPr>
          <a:xfrm>
            <a:off x="5093494" y="2061687"/>
            <a:ext cx="2005012" cy="2005012"/>
          </a:xfrm>
        </p:spPr>
        <p:txBody>
          <a:bodyPr/>
          <a:lstStyle/>
          <a:p>
            <a:endParaRPr lang="en-ID"/>
          </a:p>
        </p:txBody>
      </p:sp>
      <p:sp>
        <p:nvSpPr>
          <p:cNvPr id="14" name="Rectangle 13">
            <a:extLst>
              <a:ext uri="{FF2B5EF4-FFF2-40B4-BE49-F238E27FC236}">
                <a16:creationId xmlns:a16="http://schemas.microsoft.com/office/drawing/2014/main" id="{CF6633F8-1B31-49A7-BF63-C9B0313AA221}"/>
              </a:ext>
            </a:extLst>
          </p:cNvPr>
          <p:cNvSpPr/>
          <p:nvPr userDrawn="1"/>
        </p:nvSpPr>
        <p:spPr>
          <a:xfrm>
            <a:off x="11318471" y="6451885"/>
            <a:ext cx="720000" cy="26289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5" name="Slide Number Placeholder 4">
            <a:extLst>
              <a:ext uri="{FF2B5EF4-FFF2-40B4-BE49-F238E27FC236}">
                <a16:creationId xmlns:a16="http://schemas.microsoft.com/office/drawing/2014/main" id="{31946B16-90EF-47BB-A0D1-2DC28366250F}"/>
              </a:ext>
            </a:extLst>
          </p:cNvPr>
          <p:cNvSpPr>
            <a:spLocks noGrp="1"/>
          </p:cNvSpPr>
          <p:nvPr>
            <p:ph type="sldNum" sz="quarter" idx="15"/>
          </p:nvPr>
        </p:nvSpPr>
        <p:spPr>
          <a:xfrm>
            <a:off x="11406678" y="6456244"/>
            <a:ext cx="559979" cy="274955"/>
          </a:xfrm>
        </p:spPr>
        <p:txBody>
          <a:bodyPr/>
          <a:lstStyle>
            <a:lvl1pPr algn="r">
              <a:defRPr sz="1000">
                <a:solidFill>
                  <a:schemeClr val="bg2"/>
                </a:solidFill>
              </a:defRPr>
            </a:lvl1pPr>
          </a:lstStyle>
          <a:p>
            <a:fld id="{E3813BF9-5145-4417-B95D-FA8627973885}" type="slidenum">
              <a:rPr lang="en-US" smtClean="0"/>
              <a:pPr/>
              <a:t>‹#›</a:t>
            </a:fld>
            <a:endParaRPr lang="en-US" dirty="0"/>
          </a:p>
        </p:txBody>
      </p:sp>
      <p:sp>
        <p:nvSpPr>
          <p:cNvPr id="16" name="TextBox 15">
            <a:extLst>
              <a:ext uri="{FF2B5EF4-FFF2-40B4-BE49-F238E27FC236}">
                <a16:creationId xmlns:a16="http://schemas.microsoft.com/office/drawing/2014/main" id="{2EDD8459-35C2-44CC-B56E-55CEFA2AECF1}"/>
              </a:ext>
            </a:extLst>
          </p:cNvPr>
          <p:cNvSpPr txBox="1"/>
          <p:nvPr userDrawn="1"/>
        </p:nvSpPr>
        <p:spPr>
          <a:xfrm>
            <a:off x="11308514" y="6469221"/>
            <a:ext cx="447558" cy="246221"/>
          </a:xfrm>
          <a:prstGeom prst="rect">
            <a:avLst/>
          </a:prstGeom>
          <a:noFill/>
        </p:spPr>
        <p:txBody>
          <a:bodyPr wrap="none" rtlCol="0">
            <a:spAutoFit/>
          </a:bodyPr>
          <a:lstStyle/>
          <a:p>
            <a:pPr algn="r"/>
            <a:r>
              <a:rPr lang="en-ID" sz="1000" dirty="0">
                <a:solidFill>
                  <a:schemeClr val="bg2"/>
                </a:solidFill>
              </a:rPr>
              <a:t>page</a:t>
            </a:r>
          </a:p>
        </p:txBody>
      </p:sp>
      <p:pic>
        <p:nvPicPr>
          <p:cNvPr id="12" name="Picture 11">
            <a:extLst>
              <a:ext uri="{FF2B5EF4-FFF2-40B4-BE49-F238E27FC236}">
                <a16:creationId xmlns:a16="http://schemas.microsoft.com/office/drawing/2014/main" id="{E9BCE90E-A60C-7949-8B71-68AE28547B10}"/>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750527" y="253484"/>
            <a:ext cx="1188314" cy="588180"/>
          </a:xfrm>
          <a:prstGeom prst="rect">
            <a:avLst/>
          </a:prstGeom>
        </p:spPr>
      </p:pic>
    </p:spTree>
    <p:extLst>
      <p:ext uri="{BB962C8B-B14F-4D97-AF65-F5344CB8AC3E}">
        <p14:creationId xmlns:p14="http://schemas.microsoft.com/office/powerpoint/2010/main" val="7127936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F0E9E46-55B4-42E4-A546-AA3F969F8B6D}"/>
              </a:ext>
            </a:extLst>
          </p:cNvPr>
          <p:cNvSpPr/>
          <p:nvPr userDrawn="1"/>
        </p:nvSpPr>
        <p:spPr>
          <a:xfrm>
            <a:off x="144780" y="148590"/>
            <a:ext cx="11902440" cy="6560820"/>
          </a:xfrm>
          <a:prstGeom prst="rect">
            <a:avLst/>
          </a:prstGeom>
          <a:solidFill>
            <a:schemeClr val="bg1"/>
          </a:solidFill>
          <a:ln>
            <a:noFill/>
          </a:ln>
          <a:effectLst>
            <a:outerShdw blurRad="635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12" name="Picture Placeholder 11">
            <a:extLst>
              <a:ext uri="{FF2B5EF4-FFF2-40B4-BE49-F238E27FC236}">
                <a16:creationId xmlns:a16="http://schemas.microsoft.com/office/drawing/2014/main" id="{97264113-4187-4EBB-AD66-68EAE65599BA}"/>
              </a:ext>
            </a:extLst>
          </p:cNvPr>
          <p:cNvSpPr>
            <a:spLocks noGrp="1"/>
          </p:cNvSpPr>
          <p:nvPr>
            <p:ph type="pic" sz="quarter" idx="14"/>
          </p:nvPr>
        </p:nvSpPr>
        <p:spPr>
          <a:xfrm>
            <a:off x="144463" y="5328563"/>
            <a:ext cx="11903075" cy="1380212"/>
          </a:xfrm>
        </p:spPr>
        <p:txBody>
          <a:bodyPr/>
          <a:lstStyle/>
          <a:p>
            <a:endParaRPr lang="en-ID"/>
          </a:p>
        </p:txBody>
      </p:sp>
      <p:sp>
        <p:nvSpPr>
          <p:cNvPr id="7" name="Rectangle 6">
            <a:extLst>
              <a:ext uri="{FF2B5EF4-FFF2-40B4-BE49-F238E27FC236}">
                <a16:creationId xmlns:a16="http://schemas.microsoft.com/office/drawing/2014/main" id="{5CDFB967-0581-4346-9CD3-A561F10F1176}"/>
              </a:ext>
            </a:extLst>
          </p:cNvPr>
          <p:cNvSpPr/>
          <p:nvPr userDrawn="1"/>
        </p:nvSpPr>
        <p:spPr>
          <a:xfrm>
            <a:off x="11343409" y="6446520"/>
            <a:ext cx="720000" cy="26289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 name="Date Placeholder 2">
            <a:extLst>
              <a:ext uri="{FF2B5EF4-FFF2-40B4-BE49-F238E27FC236}">
                <a16:creationId xmlns:a16="http://schemas.microsoft.com/office/drawing/2014/main" id="{6C89AC49-6886-417A-B1B4-8D51289EC91D}"/>
              </a:ext>
            </a:extLst>
          </p:cNvPr>
          <p:cNvSpPr>
            <a:spLocks noGrp="1"/>
          </p:cNvSpPr>
          <p:nvPr>
            <p:ph type="dt" sz="half" idx="10"/>
          </p:nvPr>
        </p:nvSpPr>
        <p:spPr/>
        <p:txBody>
          <a:bodyPr/>
          <a:lstStyle/>
          <a:p>
            <a:fld id="{69FC6F37-7851-449C-954A-4648488924EA}" type="datetime1">
              <a:rPr lang="en-US" smtClean="0"/>
              <a:t>5/22/2024</a:t>
            </a:fld>
            <a:endParaRPr lang="en-US"/>
          </a:p>
        </p:txBody>
      </p:sp>
      <p:sp>
        <p:nvSpPr>
          <p:cNvPr id="4" name="Footer Placeholder 3">
            <a:extLst>
              <a:ext uri="{FF2B5EF4-FFF2-40B4-BE49-F238E27FC236}">
                <a16:creationId xmlns:a16="http://schemas.microsoft.com/office/drawing/2014/main" id="{52551B52-2C72-4F1A-95A3-BC28FB990FC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D14D4D2-A4D4-457B-992F-B71736607E20}"/>
              </a:ext>
            </a:extLst>
          </p:cNvPr>
          <p:cNvSpPr>
            <a:spLocks noGrp="1"/>
          </p:cNvSpPr>
          <p:nvPr>
            <p:ph type="sldNum" sz="quarter" idx="12"/>
          </p:nvPr>
        </p:nvSpPr>
        <p:spPr>
          <a:xfrm>
            <a:off x="11473180" y="6440488"/>
            <a:ext cx="559979" cy="274955"/>
          </a:xfrm>
        </p:spPr>
        <p:txBody>
          <a:bodyPr/>
          <a:lstStyle>
            <a:lvl1pPr algn="r">
              <a:defRPr sz="1000">
                <a:solidFill>
                  <a:schemeClr val="bg2"/>
                </a:solidFill>
              </a:defRPr>
            </a:lvl1pPr>
          </a:lstStyle>
          <a:p>
            <a:fld id="{E3813BF9-5145-4417-B95D-FA8627973885}" type="slidenum">
              <a:rPr lang="en-US" smtClean="0"/>
              <a:pPr/>
              <a:t>‹#›</a:t>
            </a:fld>
            <a:endParaRPr lang="en-US"/>
          </a:p>
        </p:txBody>
      </p:sp>
      <p:sp>
        <p:nvSpPr>
          <p:cNvPr id="8" name="TextBox 7">
            <a:extLst>
              <a:ext uri="{FF2B5EF4-FFF2-40B4-BE49-F238E27FC236}">
                <a16:creationId xmlns:a16="http://schemas.microsoft.com/office/drawing/2014/main" id="{FD3DCCD5-7A27-4A07-81D3-411B661C71A7}"/>
              </a:ext>
            </a:extLst>
          </p:cNvPr>
          <p:cNvSpPr txBox="1"/>
          <p:nvPr userDrawn="1"/>
        </p:nvSpPr>
        <p:spPr>
          <a:xfrm>
            <a:off x="11397051" y="6454855"/>
            <a:ext cx="447558" cy="246221"/>
          </a:xfrm>
          <a:prstGeom prst="rect">
            <a:avLst/>
          </a:prstGeom>
          <a:noFill/>
        </p:spPr>
        <p:txBody>
          <a:bodyPr wrap="none" rtlCol="0">
            <a:spAutoFit/>
          </a:bodyPr>
          <a:lstStyle/>
          <a:p>
            <a:pPr algn="r"/>
            <a:r>
              <a:rPr lang="en-ID" sz="1000" dirty="0">
                <a:solidFill>
                  <a:schemeClr val="bg2"/>
                </a:solidFill>
              </a:rPr>
              <a:t>page</a:t>
            </a:r>
          </a:p>
        </p:txBody>
      </p:sp>
      <p:sp>
        <p:nvSpPr>
          <p:cNvPr id="13" name="Title 1">
            <a:extLst>
              <a:ext uri="{FF2B5EF4-FFF2-40B4-BE49-F238E27FC236}">
                <a16:creationId xmlns:a16="http://schemas.microsoft.com/office/drawing/2014/main" id="{194CFBD0-B126-4756-BAE9-DFE945863013}"/>
              </a:ext>
            </a:extLst>
          </p:cNvPr>
          <p:cNvSpPr>
            <a:spLocks noGrp="1"/>
          </p:cNvSpPr>
          <p:nvPr>
            <p:ph type="title"/>
          </p:nvPr>
        </p:nvSpPr>
        <p:spPr>
          <a:xfrm>
            <a:off x="695960" y="395724"/>
            <a:ext cx="10027987" cy="986036"/>
          </a:xfrm>
        </p:spPr>
        <p:txBody>
          <a:bodyPr/>
          <a:lstStyle/>
          <a:p>
            <a:r>
              <a:rPr lang="en-US" dirty="0"/>
              <a:t>Click to edit Master title style</a:t>
            </a:r>
            <a:endParaRPr lang="en-ID" dirty="0"/>
          </a:p>
        </p:txBody>
      </p:sp>
      <p:sp>
        <p:nvSpPr>
          <p:cNvPr id="14" name="Text Placeholder 9">
            <a:extLst>
              <a:ext uri="{FF2B5EF4-FFF2-40B4-BE49-F238E27FC236}">
                <a16:creationId xmlns:a16="http://schemas.microsoft.com/office/drawing/2014/main" id="{0F8443F7-284F-443E-9B77-C5CA54ED4FAE}"/>
              </a:ext>
            </a:extLst>
          </p:cNvPr>
          <p:cNvSpPr>
            <a:spLocks noGrp="1"/>
          </p:cNvSpPr>
          <p:nvPr>
            <p:ph type="body" sz="quarter" idx="13" hasCustomPrompt="1"/>
          </p:nvPr>
        </p:nvSpPr>
        <p:spPr>
          <a:xfrm>
            <a:off x="695960" y="1158875"/>
            <a:ext cx="10027987" cy="365125"/>
          </a:xfrm>
        </p:spPr>
        <p:txBody>
          <a:bodyPr>
            <a:noAutofit/>
          </a:bodyPr>
          <a:lstStyle>
            <a:lvl1pPr marL="0" indent="0">
              <a:buNone/>
              <a:defRPr sz="2000">
                <a:solidFill>
                  <a:srgbClr val="0070C0"/>
                </a:solidFill>
              </a:defRPr>
            </a:lvl1pPr>
            <a:lvl2pPr marL="457200" indent="0">
              <a:buNone/>
              <a:defRPr/>
            </a:lvl2pPr>
          </a:lstStyle>
          <a:p>
            <a:pPr lvl="0"/>
            <a:r>
              <a:rPr lang="en-US" dirty="0"/>
              <a:t>Insert your subtitle here</a:t>
            </a:r>
          </a:p>
        </p:txBody>
      </p:sp>
      <p:pic>
        <p:nvPicPr>
          <p:cNvPr id="11" name="Picture 10">
            <a:extLst>
              <a:ext uri="{FF2B5EF4-FFF2-40B4-BE49-F238E27FC236}">
                <a16:creationId xmlns:a16="http://schemas.microsoft.com/office/drawing/2014/main" id="{2FB622DE-BF82-E549-9051-132805BD38CC}"/>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750527" y="253484"/>
            <a:ext cx="1188314" cy="588180"/>
          </a:xfrm>
          <a:prstGeom prst="rect">
            <a:avLst/>
          </a:prstGeom>
        </p:spPr>
      </p:pic>
    </p:spTree>
    <p:extLst>
      <p:ext uri="{BB962C8B-B14F-4D97-AF65-F5344CB8AC3E}">
        <p14:creationId xmlns:p14="http://schemas.microsoft.com/office/powerpoint/2010/main" val="27717538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4">
                                            <p:txEl>
                                              <p:pRg st="0" end="0"/>
                                            </p:txEl>
                                          </p:spTgt>
                                        </p:tgtEl>
                                        <p:attrNameLst>
                                          <p:attrName>style.visibility</p:attrName>
                                        </p:attrNameLst>
                                      </p:cBhvr>
                                      <p:to>
                                        <p:strVal val="visible"/>
                                      </p:to>
                                    </p:set>
                                    <p:animEffect transition="in" filter="fade">
                                      <p:cBhvr>
                                        <p:cTn id="11" dur="500"/>
                                        <p:tgtEl>
                                          <p:spTgt spid="1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build="p">
        <p:tmplLst>
          <p:tmpl lvl="1">
            <p:tnLst>
              <p:par>
                <p:cTn presetID="10" presetClass="entr" presetSubtype="0"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4_Custom Layou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F0E9E46-55B4-42E4-A546-AA3F969F8B6D}"/>
              </a:ext>
            </a:extLst>
          </p:cNvPr>
          <p:cNvSpPr/>
          <p:nvPr userDrawn="1"/>
        </p:nvSpPr>
        <p:spPr>
          <a:xfrm>
            <a:off x="144780" y="148590"/>
            <a:ext cx="11902440" cy="6560820"/>
          </a:xfrm>
          <a:prstGeom prst="rect">
            <a:avLst/>
          </a:prstGeom>
          <a:solidFill>
            <a:schemeClr val="bg1"/>
          </a:solidFill>
          <a:ln>
            <a:noFill/>
          </a:ln>
          <a:effectLst>
            <a:outerShdw blurRad="635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7" name="Rectangle 6">
            <a:extLst>
              <a:ext uri="{FF2B5EF4-FFF2-40B4-BE49-F238E27FC236}">
                <a16:creationId xmlns:a16="http://schemas.microsoft.com/office/drawing/2014/main" id="{5CDFB967-0581-4346-9CD3-A561F10F1176}"/>
              </a:ext>
            </a:extLst>
          </p:cNvPr>
          <p:cNvSpPr/>
          <p:nvPr userDrawn="1"/>
        </p:nvSpPr>
        <p:spPr>
          <a:xfrm>
            <a:off x="11327220" y="6439572"/>
            <a:ext cx="720000" cy="26289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 name="Slide Number Placeholder 4">
            <a:extLst>
              <a:ext uri="{FF2B5EF4-FFF2-40B4-BE49-F238E27FC236}">
                <a16:creationId xmlns:a16="http://schemas.microsoft.com/office/drawing/2014/main" id="{DD14D4D2-A4D4-457B-992F-B71736607E20}"/>
              </a:ext>
            </a:extLst>
          </p:cNvPr>
          <p:cNvSpPr>
            <a:spLocks noGrp="1"/>
          </p:cNvSpPr>
          <p:nvPr>
            <p:ph type="sldNum" sz="quarter" idx="12"/>
          </p:nvPr>
        </p:nvSpPr>
        <p:spPr>
          <a:xfrm>
            <a:off x="11446600" y="6433540"/>
            <a:ext cx="559979" cy="274955"/>
          </a:xfrm>
        </p:spPr>
        <p:txBody>
          <a:bodyPr/>
          <a:lstStyle>
            <a:lvl1pPr algn="r">
              <a:defRPr sz="1000">
                <a:solidFill>
                  <a:schemeClr val="bg2"/>
                </a:solidFill>
              </a:defRPr>
            </a:lvl1pPr>
          </a:lstStyle>
          <a:p>
            <a:fld id="{E3813BF9-5145-4417-B95D-FA8627973885}" type="slidenum">
              <a:rPr lang="en-US" smtClean="0"/>
              <a:pPr/>
              <a:t>‹#›</a:t>
            </a:fld>
            <a:endParaRPr lang="en-US"/>
          </a:p>
        </p:txBody>
      </p:sp>
      <p:sp>
        <p:nvSpPr>
          <p:cNvPr id="8" name="TextBox 7">
            <a:extLst>
              <a:ext uri="{FF2B5EF4-FFF2-40B4-BE49-F238E27FC236}">
                <a16:creationId xmlns:a16="http://schemas.microsoft.com/office/drawing/2014/main" id="{FD3DCCD5-7A27-4A07-81D3-411B661C71A7}"/>
              </a:ext>
            </a:extLst>
          </p:cNvPr>
          <p:cNvSpPr txBox="1"/>
          <p:nvPr userDrawn="1"/>
        </p:nvSpPr>
        <p:spPr>
          <a:xfrm>
            <a:off x="11370471" y="6447907"/>
            <a:ext cx="447558" cy="246221"/>
          </a:xfrm>
          <a:prstGeom prst="rect">
            <a:avLst/>
          </a:prstGeom>
          <a:noFill/>
        </p:spPr>
        <p:txBody>
          <a:bodyPr wrap="none" rtlCol="0">
            <a:spAutoFit/>
          </a:bodyPr>
          <a:lstStyle/>
          <a:p>
            <a:pPr algn="r"/>
            <a:r>
              <a:rPr lang="en-ID" sz="1000" dirty="0">
                <a:solidFill>
                  <a:schemeClr val="bg2"/>
                </a:solidFill>
              </a:rPr>
              <a:t>page</a:t>
            </a:r>
          </a:p>
        </p:txBody>
      </p:sp>
      <p:sp>
        <p:nvSpPr>
          <p:cNvPr id="11" name="Picture Placeholder 10">
            <a:extLst>
              <a:ext uri="{FF2B5EF4-FFF2-40B4-BE49-F238E27FC236}">
                <a16:creationId xmlns:a16="http://schemas.microsoft.com/office/drawing/2014/main" id="{2D19C3E4-9A91-4A56-B588-962A44C1A52A}"/>
              </a:ext>
            </a:extLst>
          </p:cNvPr>
          <p:cNvSpPr>
            <a:spLocks noGrp="1"/>
          </p:cNvSpPr>
          <p:nvPr>
            <p:ph type="pic" sz="quarter" idx="14"/>
          </p:nvPr>
        </p:nvSpPr>
        <p:spPr>
          <a:xfrm>
            <a:off x="144780" y="2641599"/>
            <a:ext cx="4681220" cy="4066897"/>
          </a:xfrm>
        </p:spPr>
        <p:txBody>
          <a:bodyPr/>
          <a:lstStyle/>
          <a:p>
            <a:endParaRPr lang="en-ID"/>
          </a:p>
        </p:txBody>
      </p:sp>
      <p:sp>
        <p:nvSpPr>
          <p:cNvPr id="12" name="Picture Placeholder 10">
            <a:extLst>
              <a:ext uri="{FF2B5EF4-FFF2-40B4-BE49-F238E27FC236}">
                <a16:creationId xmlns:a16="http://schemas.microsoft.com/office/drawing/2014/main" id="{667A9ADB-1E48-4CA0-9DC1-FFB2810A2EA3}"/>
              </a:ext>
            </a:extLst>
          </p:cNvPr>
          <p:cNvSpPr>
            <a:spLocks noGrp="1"/>
          </p:cNvSpPr>
          <p:nvPr>
            <p:ph type="pic" sz="quarter" idx="15"/>
          </p:nvPr>
        </p:nvSpPr>
        <p:spPr>
          <a:xfrm>
            <a:off x="4909820" y="2641599"/>
            <a:ext cx="4305300" cy="2082802"/>
          </a:xfrm>
        </p:spPr>
        <p:txBody>
          <a:bodyPr/>
          <a:lstStyle/>
          <a:p>
            <a:endParaRPr lang="en-ID"/>
          </a:p>
        </p:txBody>
      </p:sp>
      <p:sp>
        <p:nvSpPr>
          <p:cNvPr id="13" name="Picture Placeholder 10">
            <a:extLst>
              <a:ext uri="{FF2B5EF4-FFF2-40B4-BE49-F238E27FC236}">
                <a16:creationId xmlns:a16="http://schemas.microsoft.com/office/drawing/2014/main" id="{8502B214-2686-4349-AEC1-6742DB377311}"/>
              </a:ext>
            </a:extLst>
          </p:cNvPr>
          <p:cNvSpPr>
            <a:spLocks noGrp="1"/>
          </p:cNvSpPr>
          <p:nvPr>
            <p:ph type="pic" sz="quarter" idx="16"/>
          </p:nvPr>
        </p:nvSpPr>
        <p:spPr>
          <a:xfrm>
            <a:off x="4909820" y="4800599"/>
            <a:ext cx="2110740" cy="1907897"/>
          </a:xfrm>
        </p:spPr>
        <p:txBody>
          <a:bodyPr/>
          <a:lstStyle/>
          <a:p>
            <a:endParaRPr lang="en-ID"/>
          </a:p>
        </p:txBody>
      </p:sp>
      <p:sp>
        <p:nvSpPr>
          <p:cNvPr id="14" name="Picture Placeholder 10">
            <a:extLst>
              <a:ext uri="{FF2B5EF4-FFF2-40B4-BE49-F238E27FC236}">
                <a16:creationId xmlns:a16="http://schemas.microsoft.com/office/drawing/2014/main" id="{C3FAE7E5-3173-43D5-BA67-5E8C52D68C4F}"/>
              </a:ext>
            </a:extLst>
          </p:cNvPr>
          <p:cNvSpPr>
            <a:spLocks noGrp="1"/>
          </p:cNvSpPr>
          <p:nvPr>
            <p:ph type="pic" sz="quarter" idx="17"/>
          </p:nvPr>
        </p:nvSpPr>
        <p:spPr>
          <a:xfrm>
            <a:off x="7104380" y="4800599"/>
            <a:ext cx="2110740" cy="1907897"/>
          </a:xfrm>
        </p:spPr>
        <p:txBody>
          <a:bodyPr/>
          <a:lstStyle/>
          <a:p>
            <a:endParaRPr lang="en-ID"/>
          </a:p>
        </p:txBody>
      </p:sp>
      <p:sp>
        <p:nvSpPr>
          <p:cNvPr id="15" name="Picture Placeholder 10">
            <a:extLst>
              <a:ext uri="{FF2B5EF4-FFF2-40B4-BE49-F238E27FC236}">
                <a16:creationId xmlns:a16="http://schemas.microsoft.com/office/drawing/2014/main" id="{A2C4D62D-125F-4BA1-BA36-28807380D456}"/>
              </a:ext>
            </a:extLst>
          </p:cNvPr>
          <p:cNvSpPr>
            <a:spLocks noGrp="1"/>
          </p:cNvSpPr>
          <p:nvPr>
            <p:ph type="pic" sz="quarter" idx="18"/>
          </p:nvPr>
        </p:nvSpPr>
        <p:spPr>
          <a:xfrm>
            <a:off x="9298940" y="2641598"/>
            <a:ext cx="2748280" cy="4052530"/>
          </a:xfrm>
        </p:spPr>
        <p:txBody>
          <a:bodyPr/>
          <a:lstStyle/>
          <a:p>
            <a:endParaRPr lang="en-ID" dirty="0"/>
          </a:p>
        </p:txBody>
      </p:sp>
      <p:sp>
        <p:nvSpPr>
          <p:cNvPr id="16" name="Title 1">
            <a:extLst>
              <a:ext uri="{FF2B5EF4-FFF2-40B4-BE49-F238E27FC236}">
                <a16:creationId xmlns:a16="http://schemas.microsoft.com/office/drawing/2014/main" id="{6C5B2C26-C857-4DD8-8F19-B2E3979C4DA2}"/>
              </a:ext>
            </a:extLst>
          </p:cNvPr>
          <p:cNvSpPr>
            <a:spLocks noGrp="1"/>
          </p:cNvSpPr>
          <p:nvPr>
            <p:ph type="title"/>
          </p:nvPr>
        </p:nvSpPr>
        <p:spPr>
          <a:xfrm>
            <a:off x="695960" y="395724"/>
            <a:ext cx="10054567" cy="986036"/>
          </a:xfrm>
        </p:spPr>
        <p:txBody>
          <a:bodyPr/>
          <a:lstStyle/>
          <a:p>
            <a:r>
              <a:rPr lang="en-US" dirty="0"/>
              <a:t>Click to edit Master title style</a:t>
            </a:r>
            <a:endParaRPr lang="en-ID" dirty="0"/>
          </a:p>
        </p:txBody>
      </p:sp>
      <p:sp>
        <p:nvSpPr>
          <p:cNvPr id="17" name="Text Placeholder 9">
            <a:extLst>
              <a:ext uri="{FF2B5EF4-FFF2-40B4-BE49-F238E27FC236}">
                <a16:creationId xmlns:a16="http://schemas.microsoft.com/office/drawing/2014/main" id="{702D8E62-69AA-4148-9680-07DBAAA296B8}"/>
              </a:ext>
            </a:extLst>
          </p:cNvPr>
          <p:cNvSpPr>
            <a:spLocks noGrp="1"/>
          </p:cNvSpPr>
          <p:nvPr>
            <p:ph type="body" sz="quarter" idx="13" hasCustomPrompt="1"/>
          </p:nvPr>
        </p:nvSpPr>
        <p:spPr>
          <a:xfrm>
            <a:off x="695960" y="1158875"/>
            <a:ext cx="10054567" cy="365125"/>
          </a:xfrm>
        </p:spPr>
        <p:txBody>
          <a:bodyPr>
            <a:noAutofit/>
          </a:bodyPr>
          <a:lstStyle>
            <a:lvl1pPr marL="0" indent="0">
              <a:buNone/>
              <a:defRPr sz="2000">
                <a:solidFill>
                  <a:srgbClr val="0070C0"/>
                </a:solidFill>
              </a:defRPr>
            </a:lvl1pPr>
            <a:lvl2pPr marL="457200" indent="0">
              <a:buNone/>
              <a:defRPr/>
            </a:lvl2pPr>
          </a:lstStyle>
          <a:p>
            <a:pPr lvl="0"/>
            <a:r>
              <a:rPr lang="en-US" dirty="0"/>
              <a:t>Insert your subtitle here</a:t>
            </a:r>
          </a:p>
        </p:txBody>
      </p:sp>
      <p:pic>
        <p:nvPicPr>
          <p:cNvPr id="18" name="Picture 17">
            <a:extLst>
              <a:ext uri="{FF2B5EF4-FFF2-40B4-BE49-F238E27FC236}">
                <a16:creationId xmlns:a16="http://schemas.microsoft.com/office/drawing/2014/main" id="{B571A709-F799-6540-AB36-D103691AF3B6}"/>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750527" y="253484"/>
            <a:ext cx="1188314" cy="588180"/>
          </a:xfrm>
          <a:prstGeom prst="rect">
            <a:avLst/>
          </a:prstGeom>
        </p:spPr>
      </p:pic>
    </p:spTree>
    <p:extLst>
      <p:ext uri="{BB962C8B-B14F-4D97-AF65-F5344CB8AC3E}">
        <p14:creationId xmlns:p14="http://schemas.microsoft.com/office/powerpoint/2010/main" val="40944832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7">
                                            <p:txEl>
                                              <p:pRg st="0" end="0"/>
                                            </p:txEl>
                                          </p:spTgt>
                                        </p:tgtEl>
                                        <p:attrNameLst>
                                          <p:attrName>style.visibility</p:attrName>
                                        </p:attrNameLst>
                                      </p:cBhvr>
                                      <p:to>
                                        <p:strVal val="visible"/>
                                      </p:to>
                                    </p:set>
                                    <p:animEffect transition="in" filter="fade">
                                      <p:cBhvr>
                                        <p:cTn id="11" dur="500"/>
                                        <p:tgtEl>
                                          <p:spTgt spid="1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 Portrai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F0E9E46-55B4-42E4-A546-AA3F969F8B6D}"/>
              </a:ext>
            </a:extLst>
          </p:cNvPr>
          <p:cNvSpPr/>
          <p:nvPr userDrawn="1"/>
        </p:nvSpPr>
        <p:spPr>
          <a:xfrm>
            <a:off x="144780" y="148590"/>
            <a:ext cx="11902440" cy="6560820"/>
          </a:xfrm>
          <a:prstGeom prst="rect">
            <a:avLst/>
          </a:prstGeom>
          <a:solidFill>
            <a:schemeClr val="bg1"/>
          </a:solidFill>
          <a:ln>
            <a:noFill/>
          </a:ln>
          <a:effectLst>
            <a:outerShdw blurRad="635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7" name="Rectangle 6">
            <a:extLst>
              <a:ext uri="{FF2B5EF4-FFF2-40B4-BE49-F238E27FC236}">
                <a16:creationId xmlns:a16="http://schemas.microsoft.com/office/drawing/2014/main" id="{5CDFB967-0581-4346-9CD3-A561F10F1176}"/>
              </a:ext>
            </a:extLst>
          </p:cNvPr>
          <p:cNvSpPr/>
          <p:nvPr userDrawn="1"/>
        </p:nvSpPr>
        <p:spPr>
          <a:xfrm>
            <a:off x="11327220" y="6446520"/>
            <a:ext cx="720000" cy="26289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 name="Date Placeholder 2">
            <a:extLst>
              <a:ext uri="{FF2B5EF4-FFF2-40B4-BE49-F238E27FC236}">
                <a16:creationId xmlns:a16="http://schemas.microsoft.com/office/drawing/2014/main" id="{6C89AC49-6886-417A-B1B4-8D51289EC91D}"/>
              </a:ext>
            </a:extLst>
          </p:cNvPr>
          <p:cNvSpPr>
            <a:spLocks noGrp="1"/>
          </p:cNvSpPr>
          <p:nvPr>
            <p:ph type="dt" sz="half" idx="10"/>
          </p:nvPr>
        </p:nvSpPr>
        <p:spPr/>
        <p:txBody>
          <a:bodyPr/>
          <a:lstStyle/>
          <a:p>
            <a:fld id="{69FC6F37-7851-449C-954A-4648488924EA}" type="datetime1">
              <a:rPr lang="en-US" smtClean="0"/>
              <a:t>5/22/2024</a:t>
            </a:fld>
            <a:endParaRPr lang="en-US"/>
          </a:p>
        </p:txBody>
      </p:sp>
      <p:sp>
        <p:nvSpPr>
          <p:cNvPr id="4" name="Footer Placeholder 3">
            <a:extLst>
              <a:ext uri="{FF2B5EF4-FFF2-40B4-BE49-F238E27FC236}">
                <a16:creationId xmlns:a16="http://schemas.microsoft.com/office/drawing/2014/main" id="{52551B52-2C72-4F1A-95A3-BC28FB990FC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D14D4D2-A4D4-457B-992F-B71736607E20}"/>
              </a:ext>
            </a:extLst>
          </p:cNvPr>
          <p:cNvSpPr>
            <a:spLocks noGrp="1"/>
          </p:cNvSpPr>
          <p:nvPr>
            <p:ph type="sldNum" sz="quarter" idx="12"/>
          </p:nvPr>
        </p:nvSpPr>
        <p:spPr>
          <a:xfrm>
            <a:off x="11446600" y="6440488"/>
            <a:ext cx="559979" cy="274955"/>
          </a:xfrm>
        </p:spPr>
        <p:txBody>
          <a:bodyPr/>
          <a:lstStyle>
            <a:lvl1pPr algn="r">
              <a:defRPr sz="1000">
                <a:solidFill>
                  <a:schemeClr val="bg2"/>
                </a:solidFill>
              </a:defRPr>
            </a:lvl1pPr>
          </a:lstStyle>
          <a:p>
            <a:fld id="{E3813BF9-5145-4417-B95D-FA8627973885}" type="slidenum">
              <a:rPr lang="en-US" smtClean="0"/>
              <a:pPr/>
              <a:t>‹#›</a:t>
            </a:fld>
            <a:endParaRPr lang="en-US"/>
          </a:p>
        </p:txBody>
      </p:sp>
      <p:sp>
        <p:nvSpPr>
          <p:cNvPr id="8" name="TextBox 7">
            <a:extLst>
              <a:ext uri="{FF2B5EF4-FFF2-40B4-BE49-F238E27FC236}">
                <a16:creationId xmlns:a16="http://schemas.microsoft.com/office/drawing/2014/main" id="{FD3DCCD5-7A27-4A07-81D3-411B661C71A7}"/>
              </a:ext>
            </a:extLst>
          </p:cNvPr>
          <p:cNvSpPr txBox="1"/>
          <p:nvPr userDrawn="1"/>
        </p:nvSpPr>
        <p:spPr>
          <a:xfrm>
            <a:off x="11370471" y="6454855"/>
            <a:ext cx="447558" cy="246221"/>
          </a:xfrm>
          <a:prstGeom prst="rect">
            <a:avLst/>
          </a:prstGeom>
          <a:noFill/>
        </p:spPr>
        <p:txBody>
          <a:bodyPr wrap="none" rtlCol="0">
            <a:spAutoFit/>
          </a:bodyPr>
          <a:lstStyle/>
          <a:p>
            <a:pPr algn="r"/>
            <a:r>
              <a:rPr lang="en-ID" sz="1000" dirty="0">
                <a:solidFill>
                  <a:schemeClr val="bg2"/>
                </a:solidFill>
              </a:rPr>
              <a:t>page</a:t>
            </a:r>
          </a:p>
        </p:txBody>
      </p:sp>
      <p:sp>
        <p:nvSpPr>
          <p:cNvPr id="11" name="Picture Placeholder 11">
            <a:extLst>
              <a:ext uri="{FF2B5EF4-FFF2-40B4-BE49-F238E27FC236}">
                <a16:creationId xmlns:a16="http://schemas.microsoft.com/office/drawing/2014/main" id="{70B5E51D-FD1F-4C87-93AA-8A326C2485B2}"/>
              </a:ext>
            </a:extLst>
          </p:cNvPr>
          <p:cNvSpPr>
            <a:spLocks noGrp="1"/>
          </p:cNvSpPr>
          <p:nvPr>
            <p:ph type="pic" sz="quarter" idx="14"/>
          </p:nvPr>
        </p:nvSpPr>
        <p:spPr>
          <a:xfrm>
            <a:off x="700899" y="1785851"/>
            <a:ext cx="2520000" cy="3780000"/>
          </a:xfrm>
          <a:prstGeom prst="rect">
            <a:avLst/>
          </a:prstGeom>
        </p:spPr>
        <p:txBody>
          <a:bodyPr/>
          <a:lstStyle/>
          <a:p>
            <a:endParaRPr lang="id-ID"/>
          </a:p>
        </p:txBody>
      </p:sp>
      <p:sp>
        <p:nvSpPr>
          <p:cNvPr id="12" name="Picture Placeholder 11">
            <a:extLst>
              <a:ext uri="{FF2B5EF4-FFF2-40B4-BE49-F238E27FC236}">
                <a16:creationId xmlns:a16="http://schemas.microsoft.com/office/drawing/2014/main" id="{96ADC654-223A-4D00-BE02-70EA40CA51F6}"/>
              </a:ext>
            </a:extLst>
          </p:cNvPr>
          <p:cNvSpPr>
            <a:spLocks noGrp="1"/>
          </p:cNvSpPr>
          <p:nvPr>
            <p:ph type="pic" sz="quarter" idx="15"/>
          </p:nvPr>
        </p:nvSpPr>
        <p:spPr>
          <a:xfrm>
            <a:off x="3398313" y="1785851"/>
            <a:ext cx="2520000" cy="3780000"/>
          </a:xfrm>
          <a:prstGeom prst="rect">
            <a:avLst/>
          </a:prstGeom>
        </p:spPr>
        <p:txBody>
          <a:bodyPr/>
          <a:lstStyle/>
          <a:p>
            <a:endParaRPr lang="id-ID"/>
          </a:p>
        </p:txBody>
      </p:sp>
      <p:sp>
        <p:nvSpPr>
          <p:cNvPr id="13" name="Picture Placeholder 11">
            <a:extLst>
              <a:ext uri="{FF2B5EF4-FFF2-40B4-BE49-F238E27FC236}">
                <a16:creationId xmlns:a16="http://schemas.microsoft.com/office/drawing/2014/main" id="{B95F7005-6F08-46B7-BFA6-60D84DAD9995}"/>
              </a:ext>
            </a:extLst>
          </p:cNvPr>
          <p:cNvSpPr>
            <a:spLocks noGrp="1"/>
          </p:cNvSpPr>
          <p:nvPr>
            <p:ph type="pic" sz="quarter" idx="16"/>
          </p:nvPr>
        </p:nvSpPr>
        <p:spPr>
          <a:xfrm>
            <a:off x="6095727" y="1785851"/>
            <a:ext cx="2520000" cy="3780000"/>
          </a:xfrm>
          <a:prstGeom prst="rect">
            <a:avLst/>
          </a:prstGeom>
        </p:spPr>
        <p:txBody>
          <a:bodyPr/>
          <a:lstStyle/>
          <a:p>
            <a:endParaRPr lang="id-ID"/>
          </a:p>
        </p:txBody>
      </p:sp>
      <p:sp>
        <p:nvSpPr>
          <p:cNvPr id="14" name="Picture Placeholder 11">
            <a:extLst>
              <a:ext uri="{FF2B5EF4-FFF2-40B4-BE49-F238E27FC236}">
                <a16:creationId xmlns:a16="http://schemas.microsoft.com/office/drawing/2014/main" id="{4D823C65-70E5-4B30-81AB-42F2E48BAD4F}"/>
              </a:ext>
            </a:extLst>
          </p:cNvPr>
          <p:cNvSpPr>
            <a:spLocks noGrp="1"/>
          </p:cNvSpPr>
          <p:nvPr>
            <p:ph type="pic" sz="quarter" idx="17"/>
          </p:nvPr>
        </p:nvSpPr>
        <p:spPr>
          <a:xfrm>
            <a:off x="8793159" y="1785851"/>
            <a:ext cx="2520000" cy="3780000"/>
          </a:xfrm>
          <a:prstGeom prst="rect">
            <a:avLst/>
          </a:prstGeom>
        </p:spPr>
        <p:txBody>
          <a:bodyPr/>
          <a:lstStyle/>
          <a:p>
            <a:endParaRPr lang="id-ID"/>
          </a:p>
        </p:txBody>
      </p:sp>
      <p:sp>
        <p:nvSpPr>
          <p:cNvPr id="15" name="Title 1">
            <a:extLst>
              <a:ext uri="{FF2B5EF4-FFF2-40B4-BE49-F238E27FC236}">
                <a16:creationId xmlns:a16="http://schemas.microsoft.com/office/drawing/2014/main" id="{901584CA-9F9A-415F-9A69-45BC12F1449E}"/>
              </a:ext>
            </a:extLst>
          </p:cNvPr>
          <p:cNvSpPr>
            <a:spLocks noGrp="1"/>
          </p:cNvSpPr>
          <p:nvPr>
            <p:ph type="title"/>
          </p:nvPr>
        </p:nvSpPr>
        <p:spPr>
          <a:xfrm>
            <a:off x="695960" y="395724"/>
            <a:ext cx="10054567" cy="986036"/>
          </a:xfrm>
        </p:spPr>
        <p:txBody>
          <a:bodyPr/>
          <a:lstStyle/>
          <a:p>
            <a:r>
              <a:rPr lang="en-US" dirty="0"/>
              <a:t>Click to edit Master title style</a:t>
            </a:r>
            <a:endParaRPr lang="en-ID" dirty="0"/>
          </a:p>
        </p:txBody>
      </p:sp>
      <p:sp>
        <p:nvSpPr>
          <p:cNvPr id="16" name="Text Placeholder 9">
            <a:extLst>
              <a:ext uri="{FF2B5EF4-FFF2-40B4-BE49-F238E27FC236}">
                <a16:creationId xmlns:a16="http://schemas.microsoft.com/office/drawing/2014/main" id="{1AE9D6D3-08AE-4BDE-BCC2-7F7A06524A32}"/>
              </a:ext>
            </a:extLst>
          </p:cNvPr>
          <p:cNvSpPr>
            <a:spLocks noGrp="1"/>
          </p:cNvSpPr>
          <p:nvPr>
            <p:ph type="body" sz="quarter" idx="13" hasCustomPrompt="1"/>
          </p:nvPr>
        </p:nvSpPr>
        <p:spPr>
          <a:xfrm>
            <a:off x="695960" y="1158875"/>
            <a:ext cx="10054567" cy="365125"/>
          </a:xfrm>
        </p:spPr>
        <p:txBody>
          <a:bodyPr>
            <a:noAutofit/>
          </a:bodyPr>
          <a:lstStyle>
            <a:lvl1pPr marL="0" indent="0">
              <a:buNone/>
              <a:defRPr sz="2000">
                <a:solidFill>
                  <a:srgbClr val="0070C0"/>
                </a:solidFill>
              </a:defRPr>
            </a:lvl1pPr>
            <a:lvl2pPr marL="457200" indent="0">
              <a:buNone/>
              <a:defRPr/>
            </a:lvl2pPr>
          </a:lstStyle>
          <a:p>
            <a:pPr lvl="0"/>
            <a:r>
              <a:rPr lang="en-US" dirty="0"/>
              <a:t>Insert your subtitle here</a:t>
            </a:r>
          </a:p>
        </p:txBody>
      </p:sp>
      <p:pic>
        <p:nvPicPr>
          <p:cNvPr id="17" name="Picture 16">
            <a:extLst>
              <a:ext uri="{FF2B5EF4-FFF2-40B4-BE49-F238E27FC236}">
                <a16:creationId xmlns:a16="http://schemas.microsoft.com/office/drawing/2014/main" id="{8A346352-EC24-634E-A07B-8678EFB27CEC}"/>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750527" y="253484"/>
            <a:ext cx="1188314" cy="588180"/>
          </a:xfrm>
          <a:prstGeom prst="rect">
            <a:avLst/>
          </a:prstGeom>
        </p:spPr>
      </p:pic>
    </p:spTree>
    <p:extLst>
      <p:ext uri="{BB962C8B-B14F-4D97-AF65-F5344CB8AC3E}">
        <p14:creationId xmlns:p14="http://schemas.microsoft.com/office/powerpoint/2010/main" val="1295882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6">
                                            <p:txEl>
                                              <p:pRg st="0" end="0"/>
                                            </p:txEl>
                                          </p:spTgt>
                                        </p:tgtEl>
                                        <p:attrNameLst>
                                          <p:attrName>style.visibility</p:attrName>
                                        </p:attrNameLst>
                                      </p:cBhvr>
                                      <p:to>
                                        <p:strVal val="visible"/>
                                      </p:to>
                                    </p:set>
                                    <p:animEffect transition="in" filter="fade">
                                      <p:cBhvr>
                                        <p:cTn id="11" dur="500"/>
                                        <p:tgtEl>
                                          <p:spTgt spid="16">
                                            <p:txEl>
                                              <p:pRg st="0" end="0"/>
                                            </p:txEl>
                                          </p:spTgt>
                                        </p:tgtEl>
                                      </p:cBhvr>
                                    </p:animEffect>
                                  </p:childTnLst>
                                </p:cTn>
                              </p:par>
                            </p:childTnLst>
                          </p:cTn>
                        </p:par>
                        <p:par>
                          <p:cTn id="12" fill="hold">
                            <p:stCondLst>
                              <p:cond delay="1000"/>
                            </p:stCondLst>
                            <p:childTnLst>
                              <p:par>
                                <p:cTn id="13" presetID="47" presetClass="entr" presetSubtype="0" fill="hold" grpId="0" nodeType="afterEffect" nodePh="1">
                                  <p:stCondLst>
                                    <p:cond delay="0"/>
                                  </p:stCondLst>
                                  <p:endCondLst>
                                    <p:cond evt="begin" delay="0">
                                      <p:tn val="13"/>
                                    </p:cond>
                                  </p:endCondLst>
                                  <p:childTnLst>
                                    <p:set>
                                      <p:cBhvr>
                                        <p:cTn id="14" dur="1" fill="hold">
                                          <p:stCondLst>
                                            <p:cond delay="0"/>
                                          </p:stCondLst>
                                        </p:cTn>
                                        <p:tgtEl>
                                          <p:spTgt spid="11"/>
                                        </p:tgtEl>
                                        <p:attrNameLst>
                                          <p:attrName>style.visibility</p:attrName>
                                        </p:attrNameLst>
                                      </p:cBhvr>
                                      <p:to>
                                        <p:strVal val="visible"/>
                                      </p:to>
                                    </p:set>
                                    <p:animEffect transition="in" filter="fade">
                                      <p:cBhvr>
                                        <p:cTn id="15" dur="750"/>
                                        <p:tgtEl>
                                          <p:spTgt spid="11"/>
                                        </p:tgtEl>
                                      </p:cBhvr>
                                    </p:animEffect>
                                    <p:anim calcmode="lin" valueType="num">
                                      <p:cBhvr>
                                        <p:cTn id="16" dur="750" fill="hold"/>
                                        <p:tgtEl>
                                          <p:spTgt spid="11"/>
                                        </p:tgtEl>
                                        <p:attrNameLst>
                                          <p:attrName>ppt_x</p:attrName>
                                        </p:attrNameLst>
                                      </p:cBhvr>
                                      <p:tavLst>
                                        <p:tav tm="0">
                                          <p:val>
                                            <p:strVal val="#ppt_x"/>
                                          </p:val>
                                        </p:tav>
                                        <p:tav tm="100000">
                                          <p:val>
                                            <p:strVal val="#ppt_x"/>
                                          </p:val>
                                        </p:tav>
                                      </p:tavLst>
                                    </p:anim>
                                    <p:anim calcmode="lin" valueType="num">
                                      <p:cBhvr>
                                        <p:cTn id="17" dur="750" fill="hold"/>
                                        <p:tgtEl>
                                          <p:spTgt spid="11"/>
                                        </p:tgtEl>
                                        <p:attrNameLst>
                                          <p:attrName>ppt_y</p:attrName>
                                        </p:attrNameLst>
                                      </p:cBhvr>
                                      <p:tavLst>
                                        <p:tav tm="0">
                                          <p:val>
                                            <p:strVal val="#ppt_y-.1"/>
                                          </p:val>
                                        </p:tav>
                                        <p:tav tm="100000">
                                          <p:val>
                                            <p:strVal val="#ppt_y"/>
                                          </p:val>
                                        </p:tav>
                                      </p:tavLst>
                                    </p:anim>
                                  </p:childTnLst>
                                </p:cTn>
                              </p:par>
                              <p:par>
                                <p:cTn id="18" presetID="47" presetClass="entr" presetSubtype="0" fill="hold" grpId="0" nodeType="withEffect" nodePh="1">
                                  <p:stCondLst>
                                    <p:cond delay="0"/>
                                  </p:stCondLst>
                                  <p:endCondLst>
                                    <p:cond evt="begin" delay="0">
                                      <p:tn val="18"/>
                                    </p:cond>
                                  </p:endCondLst>
                                  <p:childTnLst>
                                    <p:set>
                                      <p:cBhvr>
                                        <p:cTn id="19" dur="1" fill="hold">
                                          <p:stCondLst>
                                            <p:cond delay="0"/>
                                          </p:stCondLst>
                                        </p:cTn>
                                        <p:tgtEl>
                                          <p:spTgt spid="12"/>
                                        </p:tgtEl>
                                        <p:attrNameLst>
                                          <p:attrName>style.visibility</p:attrName>
                                        </p:attrNameLst>
                                      </p:cBhvr>
                                      <p:to>
                                        <p:strVal val="visible"/>
                                      </p:to>
                                    </p:set>
                                    <p:animEffect transition="in" filter="fade">
                                      <p:cBhvr>
                                        <p:cTn id="20" dur="750"/>
                                        <p:tgtEl>
                                          <p:spTgt spid="12"/>
                                        </p:tgtEl>
                                      </p:cBhvr>
                                    </p:animEffect>
                                    <p:anim calcmode="lin" valueType="num">
                                      <p:cBhvr>
                                        <p:cTn id="21" dur="750" fill="hold"/>
                                        <p:tgtEl>
                                          <p:spTgt spid="12"/>
                                        </p:tgtEl>
                                        <p:attrNameLst>
                                          <p:attrName>ppt_x</p:attrName>
                                        </p:attrNameLst>
                                      </p:cBhvr>
                                      <p:tavLst>
                                        <p:tav tm="0">
                                          <p:val>
                                            <p:strVal val="#ppt_x"/>
                                          </p:val>
                                        </p:tav>
                                        <p:tav tm="100000">
                                          <p:val>
                                            <p:strVal val="#ppt_x"/>
                                          </p:val>
                                        </p:tav>
                                      </p:tavLst>
                                    </p:anim>
                                    <p:anim calcmode="lin" valueType="num">
                                      <p:cBhvr>
                                        <p:cTn id="22" dur="750" fill="hold"/>
                                        <p:tgtEl>
                                          <p:spTgt spid="12"/>
                                        </p:tgtEl>
                                        <p:attrNameLst>
                                          <p:attrName>ppt_y</p:attrName>
                                        </p:attrNameLst>
                                      </p:cBhvr>
                                      <p:tavLst>
                                        <p:tav tm="0">
                                          <p:val>
                                            <p:strVal val="#ppt_y-.1"/>
                                          </p:val>
                                        </p:tav>
                                        <p:tav tm="100000">
                                          <p:val>
                                            <p:strVal val="#ppt_y"/>
                                          </p:val>
                                        </p:tav>
                                      </p:tavLst>
                                    </p:anim>
                                  </p:childTnLst>
                                </p:cTn>
                              </p:par>
                              <p:par>
                                <p:cTn id="23" presetID="47" presetClass="entr" presetSubtype="0" fill="hold" grpId="0" nodeType="withEffect" nodePh="1">
                                  <p:stCondLst>
                                    <p:cond delay="0"/>
                                  </p:stCondLst>
                                  <p:endCondLst>
                                    <p:cond evt="begin" delay="0">
                                      <p:tn val="23"/>
                                    </p:cond>
                                  </p:endCondLst>
                                  <p:childTnLst>
                                    <p:set>
                                      <p:cBhvr>
                                        <p:cTn id="24" dur="1" fill="hold">
                                          <p:stCondLst>
                                            <p:cond delay="0"/>
                                          </p:stCondLst>
                                        </p:cTn>
                                        <p:tgtEl>
                                          <p:spTgt spid="13"/>
                                        </p:tgtEl>
                                        <p:attrNameLst>
                                          <p:attrName>style.visibility</p:attrName>
                                        </p:attrNameLst>
                                      </p:cBhvr>
                                      <p:to>
                                        <p:strVal val="visible"/>
                                      </p:to>
                                    </p:set>
                                    <p:animEffect transition="in" filter="fade">
                                      <p:cBhvr>
                                        <p:cTn id="25" dur="750"/>
                                        <p:tgtEl>
                                          <p:spTgt spid="13"/>
                                        </p:tgtEl>
                                      </p:cBhvr>
                                    </p:animEffect>
                                    <p:anim calcmode="lin" valueType="num">
                                      <p:cBhvr>
                                        <p:cTn id="26" dur="750" fill="hold"/>
                                        <p:tgtEl>
                                          <p:spTgt spid="13"/>
                                        </p:tgtEl>
                                        <p:attrNameLst>
                                          <p:attrName>ppt_x</p:attrName>
                                        </p:attrNameLst>
                                      </p:cBhvr>
                                      <p:tavLst>
                                        <p:tav tm="0">
                                          <p:val>
                                            <p:strVal val="#ppt_x"/>
                                          </p:val>
                                        </p:tav>
                                        <p:tav tm="100000">
                                          <p:val>
                                            <p:strVal val="#ppt_x"/>
                                          </p:val>
                                        </p:tav>
                                      </p:tavLst>
                                    </p:anim>
                                    <p:anim calcmode="lin" valueType="num">
                                      <p:cBhvr>
                                        <p:cTn id="27" dur="750" fill="hold"/>
                                        <p:tgtEl>
                                          <p:spTgt spid="13"/>
                                        </p:tgtEl>
                                        <p:attrNameLst>
                                          <p:attrName>ppt_y</p:attrName>
                                        </p:attrNameLst>
                                      </p:cBhvr>
                                      <p:tavLst>
                                        <p:tav tm="0">
                                          <p:val>
                                            <p:strVal val="#ppt_y-.1"/>
                                          </p:val>
                                        </p:tav>
                                        <p:tav tm="100000">
                                          <p:val>
                                            <p:strVal val="#ppt_y"/>
                                          </p:val>
                                        </p:tav>
                                      </p:tavLst>
                                    </p:anim>
                                  </p:childTnLst>
                                </p:cTn>
                              </p:par>
                              <p:par>
                                <p:cTn id="28" presetID="47" presetClass="entr" presetSubtype="0" fill="hold" grpId="0" nodeType="withEffect" nodePh="1">
                                  <p:stCondLst>
                                    <p:cond delay="0"/>
                                  </p:stCondLst>
                                  <p:endCondLst>
                                    <p:cond evt="begin" delay="0">
                                      <p:tn val="28"/>
                                    </p:cond>
                                  </p:endCondLst>
                                  <p:childTnLst>
                                    <p:set>
                                      <p:cBhvr>
                                        <p:cTn id="29" dur="1" fill="hold">
                                          <p:stCondLst>
                                            <p:cond delay="0"/>
                                          </p:stCondLst>
                                        </p:cTn>
                                        <p:tgtEl>
                                          <p:spTgt spid="14"/>
                                        </p:tgtEl>
                                        <p:attrNameLst>
                                          <p:attrName>style.visibility</p:attrName>
                                        </p:attrNameLst>
                                      </p:cBhvr>
                                      <p:to>
                                        <p:strVal val="visible"/>
                                      </p:to>
                                    </p:set>
                                    <p:animEffect transition="in" filter="fade">
                                      <p:cBhvr>
                                        <p:cTn id="30" dur="750"/>
                                        <p:tgtEl>
                                          <p:spTgt spid="14"/>
                                        </p:tgtEl>
                                      </p:cBhvr>
                                    </p:animEffect>
                                    <p:anim calcmode="lin" valueType="num">
                                      <p:cBhvr>
                                        <p:cTn id="31" dur="750" fill="hold"/>
                                        <p:tgtEl>
                                          <p:spTgt spid="14"/>
                                        </p:tgtEl>
                                        <p:attrNameLst>
                                          <p:attrName>ppt_x</p:attrName>
                                        </p:attrNameLst>
                                      </p:cBhvr>
                                      <p:tavLst>
                                        <p:tav tm="0">
                                          <p:val>
                                            <p:strVal val="#ppt_x"/>
                                          </p:val>
                                        </p:tav>
                                        <p:tav tm="100000">
                                          <p:val>
                                            <p:strVal val="#ppt_x"/>
                                          </p:val>
                                        </p:tav>
                                      </p:tavLst>
                                    </p:anim>
                                    <p:anim calcmode="lin" valueType="num">
                                      <p:cBhvr>
                                        <p:cTn id="32" dur="75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P spid="14" grpId="0"/>
      <p:bldP spid="15" grpId="0"/>
      <p:bldP spid="16" grpId="0" build="p">
        <p:tmplLst>
          <p:tmpl lvl="1">
            <p:tnLst>
              <p:par>
                <p:cTn presetID="10" presetClass="entr" presetSubtype="0"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Effect transition="in" filter="fade">
                      <p:cBhvr>
                        <p:cTn dur="500"/>
                        <p:tgtEl>
                          <p:spTgt spid="16"/>
                        </p:tgtEl>
                      </p:cBhvr>
                    </p:animEffect>
                  </p:childTnLst>
                </p:cTn>
              </p:par>
            </p:tnLst>
          </p:tmpl>
        </p:tmplLst>
      </p:bldP>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C Mockup">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F0E9E46-55B4-42E4-A546-AA3F969F8B6D}"/>
              </a:ext>
            </a:extLst>
          </p:cNvPr>
          <p:cNvSpPr/>
          <p:nvPr userDrawn="1"/>
        </p:nvSpPr>
        <p:spPr>
          <a:xfrm>
            <a:off x="144780" y="148590"/>
            <a:ext cx="11902440" cy="6560820"/>
          </a:xfrm>
          <a:prstGeom prst="rect">
            <a:avLst/>
          </a:prstGeom>
          <a:solidFill>
            <a:schemeClr val="bg1"/>
          </a:solidFill>
          <a:ln>
            <a:noFill/>
          </a:ln>
          <a:effectLst>
            <a:outerShdw blurRad="635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7" name="Rectangle 6">
            <a:extLst>
              <a:ext uri="{FF2B5EF4-FFF2-40B4-BE49-F238E27FC236}">
                <a16:creationId xmlns:a16="http://schemas.microsoft.com/office/drawing/2014/main" id="{5CDFB967-0581-4346-9CD3-A561F10F1176}"/>
              </a:ext>
            </a:extLst>
          </p:cNvPr>
          <p:cNvSpPr/>
          <p:nvPr userDrawn="1"/>
        </p:nvSpPr>
        <p:spPr>
          <a:xfrm>
            <a:off x="11322627" y="6446520"/>
            <a:ext cx="720000" cy="26289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 name="Date Placeholder 2">
            <a:extLst>
              <a:ext uri="{FF2B5EF4-FFF2-40B4-BE49-F238E27FC236}">
                <a16:creationId xmlns:a16="http://schemas.microsoft.com/office/drawing/2014/main" id="{6C89AC49-6886-417A-B1B4-8D51289EC91D}"/>
              </a:ext>
            </a:extLst>
          </p:cNvPr>
          <p:cNvSpPr>
            <a:spLocks noGrp="1"/>
          </p:cNvSpPr>
          <p:nvPr>
            <p:ph type="dt" sz="half" idx="10"/>
          </p:nvPr>
        </p:nvSpPr>
        <p:spPr/>
        <p:txBody>
          <a:bodyPr/>
          <a:lstStyle/>
          <a:p>
            <a:fld id="{69FC6F37-7851-449C-954A-4648488924EA}" type="datetime1">
              <a:rPr lang="en-US" smtClean="0"/>
              <a:t>5/22/2024</a:t>
            </a:fld>
            <a:endParaRPr lang="en-US"/>
          </a:p>
        </p:txBody>
      </p:sp>
      <p:sp>
        <p:nvSpPr>
          <p:cNvPr id="4" name="Footer Placeholder 3">
            <a:extLst>
              <a:ext uri="{FF2B5EF4-FFF2-40B4-BE49-F238E27FC236}">
                <a16:creationId xmlns:a16="http://schemas.microsoft.com/office/drawing/2014/main" id="{52551B52-2C72-4F1A-95A3-BC28FB990FC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D14D4D2-A4D4-457B-992F-B71736607E20}"/>
              </a:ext>
            </a:extLst>
          </p:cNvPr>
          <p:cNvSpPr>
            <a:spLocks noGrp="1"/>
          </p:cNvSpPr>
          <p:nvPr>
            <p:ph type="sldNum" sz="quarter" idx="12"/>
          </p:nvPr>
        </p:nvSpPr>
        <p:spPr>
          <a:xfrm>
            <a:off x="11473180" y="6440488"/>
            <a:ext cx="559979" cy="274955"/>
          </a:xfrm>
        </p:spPr>
        <p:txBody>
          <a:bodyPr/>
          <a:lstStyle>
            <a:lvl1pPr algn="r">
              <a:defRPr sz="1000">
                <a:solidFill>
                  <a:schemeClr val="bg2"/>
                </a:solidFill>
              </a:defRPr>
            </a:lvl1pPr>
          </a:lstStyle>
          <a:p>
            <a:fld id="{E3813BF9-5145-4417-B95D-FA8627973885}" type="slidenum">
              <a:rPr lang="en-US" smtClean="0"/>
              <a:pPr/>
              <a:t>‹#›</a:t>
            </a:fld>
            <a:endParaRPr lang="en-US"/>
          </a:p>
        </p:txBody>
      </p:sp>
      <p:sp>
        <p:nvSpPr>
          <p:cNvPr id="8" name="TextBox 7">
            <a:extLst>
              <a:ext uri="{FF2B5EF4-FFF2-40B4-BE49-F238E27FC236}">
                <a16:creationId xmlns:a16="http://schemas.microsoft.com/office/drawing/2014/main" id="{FD3DCCD5-7A27-4A07-81D3-411B661C71A7}"/>
              </a:ext>
            </a:extLst>
          </p:cNvPr>
          <p:cNvSpPr txBox="1"/>
          <p:nvPr userDrawn="1"/>
        </p:nvSpPr>
        <p:spPr>
          <a:xfrm>
            <a:off x="11397051" y="6454855"/>
            <a:ext cx="447558" cy="246221"/>
          </a:xfrm>
          <a:prstGeom prst="rect">
            <a:avLst/>
          </a:prstGeom>
          <a:noFill/>
        </p:spPr>
        <p:txBody>
          <a:bodyPr wrap="none" rtlCol="0">
            <a:spAutoFit/>
          </a:bodyPr>
          <a:lstStyle/>
          <a:p>
            <a:pPr algn="r"/>
            <a:r>
              <a:rPr lang="en-ID" sz="1000" dirty="0">
                <a:solidFill>
                  <a:schemeClr val="bg2"/>
                </a:solidFill>
              </a:rPr>
              <a:t>page</a:t>
            </a:r>
          </a:p>
        </p:txBody>
      </p:sp>
      <p:sp>
        <p:nvSpPr>
          <p:cNvPr id="11" name="Picture Placeholder 11">
            <a:extLst>
              <a:ext uri="{FF2B5EF4-FFF2-40B4-BE49-F238E27FC236}">
                <a16:creationId xmlns:a16="http://schemas.microsoft.com/office/drawing/2014/main" id="{70B5E51D-FD1F-4C87-93AA-8A326C2485B2}"/>
              </a:ext>
            </a:extLst>
          </p:cNvPr>
          <p:cNvSpPr>
            <a:spLocks noGrp="1"/>
          </p:cNvSpPr>
          <p:nvPr>
            <p:ph type="pic" sz="quarter" idx="14"/>
          </p:nvPr>
        </p:nvSpPr>
        <p:spPr>
          <a:xfrm>
            <a:off x="765410" y="1992301"/>
            <a:ext cx="4547370" cy="2730170"/>
          </a:xfrm>
          <a:prstGeom prst="rect">
            <a:avLst/>
          </a:prstGeom>
        </p:spPr>
        <p:txBody>
          <a:bodyPr/>
          <a:lstStyle/>
          <a:p>
            <a:endParaRPr lang="id-ID"/>
          </a:p>
        </p:txBody>
      </p:sp>
      <p:sp>
        <p:nvSpPr>
          <p:cNvPr id="12" name="Title 1">
            <a:extLst>
              <a:ext uri="{FF2B5EF4-FFF2-40B4-BE49-F238E27FC236}">
                <a16:creationId xmlns:a16="http://schemas.microsoft.com/office/drawing/2014/main" id="{CDF049B6-04C3-4385-97E7-0C9490C2F2F6}"/>
              </a:ext>
            </a:extLst>
          </p:cNvPr>
          <p:cNvSpPr>
            <a:spLocks noGrp="1"/>
          </p:cNvSpPr>
          <p:nvPr>
            <p:ph type="title"/>
          </p:nvPr>
        </p:nvSpPr>
        <p:spPr>
          <a:xfrm>
            <a:off x="695960" y="395724"/>
            <a:ext cx="10054567" cy="986036"/>
          </a:xfrm>
        </p:spPr>
        <p:txBody>
          <a:bodyPr/>
          <a:lstStyle/>
          <a:p>
            <a:r>
              <a:rPr lang="en-US" dirty="0"/>
              <a:t>Click to edit Master title style</a:t>
            </a:r>
            <a:endParaRPr lang="en-ID" dirty="0"/>
          </a:p>
        </p:txBody>
      </p:sp>
      <p:sp>
        <p:nvSpPr>
          <p:cNvPr id="13" name="Text Placeholder 9">
            <a:extLst>
              <a:ext uri="{FF2B5EF4-FFF2-40B4-BE49-F238E27FC236}">
                <a16:creationId xmlns:a16="http://schemas.microsoft.com/office/drawing/2014/main" id="{3E44C51A-9A91-41EE-9C68-F5035AB14A66}"/>
              </a:ext>
            </a:extLst>
          </p:cNvPr>
          <p:cNvSpPr>
            <a:spLocks noGrp="1"/>
          </p:cNvSpPr>
          <p:nvPr>
            <p:ph type="body" sz="quarter" idx="13" hasCustomPrompt="1"/>
          </p:nvPr>
        </p:nvSpPr>
        <p:spPr>
          <a:xfrm>
            <a:off x="695960" y="1158875"/>
            <a:ext cx="10054567" cy="365125"/>
          </a:xfrm>
        </p:spPr>
        <p:txBody>
          <a:bodyPr>
            <a:noAutofit/>
          </a:bodyPr>
          <a:lstStyle>
            <a:lvl1pPr marL="0" indent="0">
              <a:buNone/>
              <a:defRPr sz="2000">
                <a:solidFill>
                  <a:srgbClr val="0070C0"/>
                </a:solidFill>
              </a:defRPr>
            </a:lvl1pPr>
            <a:lvl2pPr marL="457200" indent="0">
              <a:buNone/>
              <a:defRPr/>
            </a:lvl2pPr>
          </a:lstStyle>
          <a:p>
            <a:pPr lvl="0"/>
            <a:r>
              <a:rPr lang="en-US" dirty="0"/>
              <a:t>Insert your subtitle here</a:t>
            </a:r>
          </a:p>
        </p:txBody>
      </p:sp>
      <p:pic>
        <p:nvPicPr>
          <p:cNvPr id="14" name="Picture 13">
            <a:extLst>
              <a:ext uri="{FF2B5EF4-FFF2-40B4-BE49-F238E27FC236}">
                <a16:creationId xmlns:a16="http://schemas.microsoft.com/office/drawing/2014/main" id="{B306E97E-4841-244B-8C0F-AC84D5BB80B6}"/>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750527" y="253484"/>
            <a:ext cx="1188314" cy="588180"/>
          </a:xfrm>
          <a:prstGeom prst="rect">
            <a:avLst/>
          </a:prstGeom>
        </p:spPr>
      </p:pic>
    </p:spTree>
    <p:extLst>
      <p:ext uri="{BB962C8B-B14F-4D97-AF65-F5344CB8AC3E}">
        <p14:creationId xmlns:p14="http://schemas.microsoft.com/office/powerpoint/2010/main" val="38044025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3">
                                            <p:txEl>
                                              <p:pRg st="0" end="0"/>
                                            </p:txEl>
                                          </p:spTgt>
                                        </p:tgtEl>
                                        <p:attrNameLst>
                                          <p:attrName>style.visibility</p:attrName>
                                        </p:attrNameLst>
                                      </p:cBhvr>
                                      <p:to>
                                        <p:strVal val="visible"/>
                                      </p:to>
                                    </p:set>
                                    <p:animEffect transition="in" filter="fade">
                                      <p:cBhvr>
                                        <p:cTn id="11" dur="500"/>
                                        <p:tgtEl>
                                          <p:spTgt spid="1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build="p">
        <p:tmplLst>
          <p:tmpl lvl="1">
            <p:tnLst>
              <p:par>
                <p:cTn presetID="10" presetClass="entr" presetSubtype="0"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ablet Mockup">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F0E9E46-55B4-42E4-A546-AA3F969F8B6D}"/>
              </a:ext>
            </a:extLst>
          </p:cNvPr>
          <p:cNvSpPr/>
          <p:nvPr userDrawn="1"/>
        </p:nvSpPr>
        <p:spPr>
          <a:xfrm>
            <a:off x="144780" y="148590"/>
            <a:ext cx="11902440" cy="6560820"/>
          </a:xfrm>
          <a:prstGeom prst="rect">
            <a:avLst/>
          </a:prstGeom>
          <a:solidFill>
            <a:schemeClr val="bg1"/>
          </a:solidFill>
          <a:ln>
            <a:noFill/>
          </a:ln>
          <a:effectLst>
            <a:outerShdw blurRad="635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7" name="Rectangle 6">
            <a:extLst>
              <a:ext uri="{FF2B5EF4-FFF2-40B4-BE49-F238E27FC236}">
                <a16:creationId xmlns:a16="http://schemas.microsoft.com/office/drawing/2014/main" id="{5CDFB967-0581-4346-9CD3-A561F10F1176}"/>
              </a:ext>
            </a:extLst>
          </p:cNvPr>
          <p:cNvSpPr/>
          <p:nvPr userDrawn="1"/>
        </p:nvSpPr>
        <p:spPr>
          <a:xfrm>
            <a:off x="11322627" y="6448194"/>
            <a:ext cx="720000" cy="26289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 name="Date Placeholder 2">
            <a:extLst>
              <a:ext uri="{FF2B5EF4-FFF2-40B4-BE49-F238E27FC236}">
                <a16:creationId xmlns:a16="http://schemas.microsoft.com/office/drawing/2014/main" id="{6C89AC49-6886-417A-B1B4-8D51289EC91D}"/>
              </a:ext>
            </a:extLst>
          </p:cNvPr>
          <p:cNvSpPr>
            <a:spLocks noGrp="1"/>
          </p:cNvSpPr>
          <p:nvPr>
            <p:ph type="dt" sz="half" idx="10"/>
          </p:nvPr>
        </p:nvSpPr>
        <p:spPr/>
        <p:txBody>
          <a:bodyPr/>
          <a:lstStyle/>
          <a:p>
            <a:fld id="{69FC6F37-7851-449C-954A-4648488924EA}" type="datetime1">
              <a:rPr lang="en-US" smtClean="0"/>
              <a:t>5/22/2024</a:t>
            </a:fld>
            <a:endParaRPr lang="en-US"/>
          </a:p>
        </p:txBody>
      </p:sp>
      <p:sp>
        <p:nvSpPr>
          <p:cNvPr id="4" name="Footer Placeholder 3">
            <a:extLst>
              <a:ext uri="{FF2B5EF4-FFF2-40B4-BE49-F238E27FC236}">
                <a16:creationId xmlns:a16="http://schemas.microsoft.com/office/drawing/2014/main" id="{52551B52-2C72-4F1A-95A3-BC28FB990FC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D14D4D2-A4D4-457B-992F-B71736607E20}"/>
              </a:ext>
            </a:extLst>
          </p:cNvPr>
          <p:cNvSpPr>
            <a:spLocks noGrp="1"/>
          </p:cNvSpPr>
          <p:nvPr>
            <p:ph type="sldNum" sz="quarter" idx="12"/>
          </p:nvPr>
        </p:nvSpPr>
        <p:spPr>
          <a:xfrm>
            <a:off x="11473180" y="6452553"/>
            <a:ext cx="559979" cy="274955"/>
          </a:xfrm>
        </p:spPr>
        <p:txBody>
          <a:bodyPr/>
          <a:lstStyle>
            <a:lvl1pPr algn="r">
              <a:defRPr sz="1000">
                <a:solidFill>
                  <a:schemeClr val="bg2"/>
                </a:solidFill>
              </a:defRPr>
            </a:lvl1pPr>
          </a:lstStyle>
          <a:p>
            <a:fld id="{E3813BF9-5145-4417-B95D-FA8627973885}" type="slidenum">
              <a:rPr lang="en-US" smtClean="0"/>
              <a:pPr/>
              <a:t>‹#›</a:t>
            </a:fld>
            <a:endParaRPr lang="en-US" dirty="0"/>
          </a:p>
        </p:txBody>
      </p:sp>
      <p:sp>
        <p:nvSpPr>
          <p:cNvPr id="8" name="TextBox 7">
            <a:extLst>
              <a:ext uri="{FF2B5EF4-FFF2-40B4-BE49-F238E27FC236}">
                <a16:creationId xmlns:a16="http://schemas.microsoft.com/office/drawing/2014/main" id="{FD3DCCD5-7A27-4A07-81D3-411B661C71A7}"/>
              </a:ext>
            </a:extLst>
          </p:cNvPr>
          <p:cNvSpPr txBox="1"/>
          <p:nvPr userDrawn="1"/>
        </p:nvSpPr>
        <p:spPr>
          <a:xfrm>
            <a:off x="11397051" y="6466920"/>
            <a:ext cx="447558" cy="246221"/>
          </a:xfrm>
          <a:prstGeom prst="rect">
            <a:avLst/>
          </a:prstGeom>
          <a:noFill/>
        </p:spPr>
        <p:txBody>
          <a:bodyPr wrap="none" rtlCol="0">
            <a:spAutoFit/>
          </a:bodyPr>
          <a:lstStyle/>
          <a:p>
            <a:pPr algn="r"/>
            <a:r>
              <a:rPr lang="en-ID" sz="1000" dirty="0">
                <a:solidFill>
                  <a:schemeClr val="bg2"/>
                </a:solidFill>
              </a:rPr>
              <a:t>page</a:t>
            </a:r>
          </a:p>
        </p:txBody>
      </p:sp>
      <p:sp>
        <p:nvSpPr>
          <p:cNvPr id="11" name="Picture Placeholder 11">
            <a:extLst>
              <a:ext uri="{FF2B5EF4-FFF2-40B4-BE49-F238E27FC236}">
                <a16:creationId xmlns:a16="http://schemas.microsoft.com/office/drawing/2014/main" id="{70B5E51D-FD1F-4C87-93AA-8A326C2485B2}"/>
              </a:ext>
            </a:extLst>
          </p:cNvPr>
          <p:cNvSpPr>
            <a:spLocks noGrp="1"/>
          </p:cNvSpPr>
          <p:nvPr>
            <p:ph type="pic" sz="quarter" idx="14"/>
          </p:nvPr>
        </p:nvSpPr>
        <p:spPr>
          <a:xfrm>
            <a:off x="8426549" y="1629886"/>
            <a:ext cx="3168000" cy="4248000"/>
          </a:xfrm>
          <a:prstGeom prst="rect">
            <a:avLst/>
          </a:prstGeom>
        </p:spPr>
        <p:txBody>
          <a:bodyPr/>
          <a:lstStyle/>
          <a:p>
            <a:endParaRPr lang="id-ID"/>
          </a:p>
        </p:txBody>
      </p:sp>
      <p:sp>
        <p:nvSpPr>
          <p:cNvPr id="12" name="Title 1">
            <a:extLst>
              <a:ext uri="{FF2B5EF4-FFF2-40B4-BE49-F238E27FC236}">
                <a16:creationId xmlns:a16="http://schemas.microsoft.com/office/drawing/2014/main" id="{01230088-3DCC-4EB2-AFF1-DA21BF1DFF08}"/>
              </a:ext>
            </a:extLst>
          </p:cNvPr>
          <p:cNvSpPr>
            <a:spLocks noGrp="1"/>
          </p:cNvSpPr>
          <p:nvPr>
            <p:ph type="title"/>
          </p:nvPr>
        </p:nvSpPr>
        <p:spPr>
          <a:xfrm>
            <a:off x="695960" y="395724"/>
            <a:ext cx="10054567" cy="986036"/>
          </a:xfrm>
        </p:spPr>
        <p:txBody>
          <a:bodyPr/>
          <a:lstStyle/>
          <a:p>
            <a:r>
              <a:rPr lang="en-US" dirty="0"/>
              <a:t>Click to edit Master title style</a:t>
            </a:r>
            <a:endParaRPr lang="en-ID" dirty="0"/>
          </a:p>
        </p:txBody>
      </p:sp>
      <p:sp>
        <p:nvSpPr>
          <p:cNvPr id="13" name="Text Placeholder 9">
            <a:extLst>
              <a:ext uri="{FF2B5EF4-FFF2-40B4-BE49-F238E27FC236}">
                <a16:creationId xmlns:a16="http://schemas.microsoft.com/office/drawing/2014/main" id="{6F748112-F6C0-47FB-B576-1C132DE4BCB9}"/>
              </a:ext>
            </a:extLst>
          </p:cNvPr>
          <p:cNvSpPr>
            <a:spLocks noGrp="1"/>
          </p:cNvSpPr>
          <p:nvPr>
            <p:ph type="body" sz="quarter" idx="13" hasCustomPrompt="1"/>
          </p:nvPr>
        </p:nvSpPr>
        <p:spPr>
          <a:xfrm>
            <a:off x="695960" y="1158875"/>
            <a:ext cx="10054567" cy="365125"/>
          </a:xfrm>
        </p:spPr>
        <p:txBody>
          <a:bodyPr>
            <a:noAutofit/>
          </a:bodyPr>
          <a:lstStyle>
            <a:lvl1pPr marL="0" indent="0">
              <a:buNone/>
              <a:defRPr sz="2000">
                <a:solidFill>
                  <a:srgbClr val="0070C0"/>
                </a:solidFill>
              </a:defRPr>
            </a:lvl1pPr>
            <a:lvl2pPr marL="457200" indent="0">
              <a:buNone/>
              <a:defRPr/>
            </a:lvl2pPr>
          </a:lstStyle>
          <a:p>
            <a:pPr lvl="0"/>
            <a:r>
              <a:rPr lang="en-US" dirty="0"/>
              <a:t>Insert your subtitle here</a:t>
            </a:r>
          </a:p>
        </p:txBody>
      </p:sp>
      <p:pic>
        <p:nvPicPr>
          <p:cNvPr id="14" name="Picture 13">
            <a:extLst>
              <a:ext uri="{FF2B5EF4-FFF2-40B4-BE49-F238E27FC236}">
                <a16:creationId xmlns:a16="http://schemas.microsoft.com/office/drawing/2014/main" id="{BDA36BCC-1883-674C-BBD1-FF3C56ED8641}"/>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750527" y="253484"/>
            <a:ext cx="1188314" cy="588180"/>
          </a:xfrm>
          <a:prstGeom prst="rect">
            <a:avLst/>
          </a:prstGeom>
        </p:spPr>
      </p:pic>
    </p:spTree>
    <p:extLst>
      <p:ext uri="{BB962C8B-B14F-4D97-AF65-F5344CB8AC3E}">
        <p14:creationId xmlns:p14="http://schemas.microsoft.com/office/powerpoint/2010/main" val="653210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3">
                                            <p:txEl>
                                              <p:pRg st="0" end="0"/>
                                            </p:txEl>
                                          </p:spTgt>
                                        </p:tgtEl>
                                        <p:attrNameLst>
                                          <p:attrName>style.visibility</p:attrName>
                                        </p:attrNameLst>
                                      </p:cBhvr>
                                      <p:to>
                                        <p:strVal val="visible"/>
                                      </p:to>
                                    </p:set>
                                    <p:animEffect transition="in" filter="fade">
                                      <p:cBhvr>
                                        <p:cTn id="11" dur="500"/>
                                        <p:tgtEl>
                                          <p:spTgt spid="1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build="p">
        <p:tmplLst>
          <p:tmpl lvl="1">
            <p:tnLst>
              <p:par>
                <p:cTn presetID="10" presetClass="entr" presetSubtype="0"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ablet Mockup">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F0E9E46-55B4-42E4-A546-AA3F969F8B6D}"/>
              </a:ext>
            </a:extLst>
          </p:cNvPr>
          <p:cNvSpPr/>
          <p:nvPr userDrawn="1"/>
        </p:nvSpPr>
        <p:spPr>
          <a:xfrm>
            <a:off x="144780" y="148590"/>
            <a:ext cx="11902440" cy="6560820"/>
          </a:xfrm>
          <a:prstGeom prst="rect">
            <a:avLst/>
          </a:prstGeom>
          <a:solidFill>
            <a:schemeClr val="bg1"/>
          </a:solidFill>
          <a:ln>
            <a:noFill/>
          </a:ln>
          <a:effectLst>
            <a:outerShdw blurRad="635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7" name="Rectangle 6">
            <a:extLst>
              <a:ext uri="{FF2B5EF4-FFF2-40B4-BE49-F238E27FC236}">
                <a16:creationId xmlns:a16="http://schemas.microsoft.com/office/drawing/2014/main" id="{5CDFB967-0581-4346-9CD3-A561F10F1176}"/>
              </a:ext>
            </a:extLst>
          </p:cNvPr>
          <p:cNvSpPr/>
          <p:nvPr userDrawn="1"/>
        </p:nvSpPr>
        <p:spPr>
          <a:xfrm>
            <a:off x="11322627" y="6446520"/>
            <a:ext cx="720000" cy="26289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 name="Date Placeholder 2">
            <a:extLst>
              <a:ext uri="{FF2B5EF4-FFF2-40B4-BE49-F238E27FC236}">
                <a16:creationId xmlns:a16="http://schemas.microsoft.com/office/drawing/2014/main" id="{6C89AC49-6886-417A-B1B4-8D51289EC91D}"/>
              </a:ext>
            </a:extLst>
          </p:cNvPr>
          <p:cNvSpPr>
            <a:spLocks noGrp="1"/>
          </p:cNvSpPr>
          <p:nvPr>
            <p:ph type="dt" sz="half" idx="10"/>
          </p:nvPr>
        </p:nvSpPr>
        <p:spPr/>
        <p:txBody>
          <a:bodyPr/>
          <a:lstStyle/>
          <a:p>
            <a:fld id="{69FC6F37-7851-449C-954A-4648488924EA}" type="datetime1">
              <a:rPr lang="en-US" smtClean="0"/>
              <a:t>5/22/2024</a:t>
            </a:fld>
            <a:endParaRPr lang="en-US"/>
          </a:p>
        </p:txBody>
      </p:sp>
      <p:sp>
        <p:nvSpPr>
          <p:cNvPr id="4" name="Footer Placeholder 3">
            <a:extLst>
              <a:ext uri="{FF2B5EF4-FFF2-40B4-BE49-F238E27FC236}">
                <a16:creationId xmlns:a16="http://schemas.microsoft.com/office/drawing/2014/main" id="{52551B52-2C72-4F1A-95A3-BC28FB990FC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D14D4D2-A4D4-457B-992F-B71736607E20}"/>
              </a:ext>
            </a:extLst>
          </p:cNvPr>
          <p:cNvSpPr>
            <a:spLocks noGrp="1"/>
          </p:cNvSpPr>
          <p:nvPr>
            <p:ph type="sldNum" sz="quarter" idx="12"/>
          </p:nvPr>
        </p:nvSpPr>
        <p:spPr>
          <a:xfrm>
            <a:off x="11473180" y="6440488"/>
            <a:ext cx="559979" cy="274955"/>
          </a:xfrm>
        </p:spPr>
        <p:txBody>
          <a:bodyPr/>
          <a:lstStyle>
            <a:lvl1pPr algn="r">
              <a:defRPr sz="1000">
                <a:solidFill>
                  <a:schemeClr val="bg2"/>
                </a:solidFill>
              </a:defRPr>
            </a:lvl1pPr>
          </a:lstStyle>
          <a:p>
            <a:fld id="{E3813BF9-5145-4417-B95D-FA8627973885}" type="slidenum">
              <a:rPr lang="en-US" smtClean="0"/>
              <a:pPr/>
              <a:t>‹#›</a:t>
            </a:fld>
            <a:endParaRPr lang="en-US"/>
          </a:p>
        </p:txBody>
      </p:sp>
      <p:sp>
        <p:nvSpPr>
          <p:cNvPr id="8" name="TextBox 7">
            <a:extLst>
              <a:ext uri="{FF2B5EF4-FFF2-40B4-BE49-F238E27FC236}">
                <a16:creationId xmlns:a16="http://schemas.microsoft.com/office/drawing/2014/main" id="{FD3DCCD5-7A27-4A07-81D3-411B661C71A7}"/>
              </a:ext>
            </a:extLst>
          </p:cNvPr>
          <p:cNvSpPr txBox="1"/>
          <p:nvPr userDrawn="1"/>
        </p:nvSpPr>
        <p:spPr>
          <a:xfrm>
            <a:off x="11397051" y="6454855"/>
            <a:ext cx="447558" cy="246221"/>
          </a:xfrm>
          <a:prstGeom prst="rect">
            <a:avLst/>
          </a:prstGeom>
          <a:noFill/>
        </p:spPr>
        <p:txBody>
          <a:bodyPr wrap="none" rtlCol="0">
            <a:spAutoFit/>
          </a:bodyPr>
          <a:lstStyle/>
          <a:p>
            <a:pPr algn="r"/>
            <a:r>
              <a:rPr lang="en-ID" sz="1000" dirty="0">
                <a:solidFill>
                  <a:schemeClr val="bg2"/>
                </a:solidFill>
              </a:rPr>
              <a:t>page</a:t>
            </a:r>
          </a:p>
        </p:txBody>
      </p:sp>
      <p:sp>
        <p:nvSpPr>
          <p:cNvPr id="12" name="Picture Placeholder 6">
            <a:extLst>
              <a:ext uri="{FF2B5EF4-FFF2-40B4-BE49-F238E27FC236}">
                <a16:creationId xmlns:a16="http://schemas.microsoft.com/office/drawing/2014/main" id="{49E94143-FE7E-4405-B3B0-6F6A3B33E647}"/>
              </a:ext>
            </a:extLst>
          </p:cNvPr>
          <p:cNvSpPr>
            <a:spLocks noGrp="1"/>
          </p:cNvSpPr>
          <p:nvPr>
            <p:ph type="pic" sz="quarter" idx="14"/>
          </p:nvPr>
        </p:nvSpPr>
        <p:spPr>
          <a:xfrm>
            <a:off x="695960" y="2039936"/>
            <a:ext cx="1260000" cy="1260000"/>
          </a:xfrm>
          <a:prstGeom prst="rect">
            <a:avLst/>
          </a:prstGeom>
        </p:spPr>
        <p:txBody>
          <a:bodyPr/>
          <a:lstStyle>
            <a:lvl1pPr>
              <a:defRPr sz="1200"/>
            </a:lvl1pPr>
          </a:lstStyle>
          <a:p>
            <a:endParaRPr lang="id-ID"/>
          </a:p>
        </p:txBody>
      </p:sp>
      <p:sp>
        <p:nvSpPr>
          <p:cNvPr id="13" name="Picture Placeholder 6">
            <a:extLst>
              <a:ext uri="{FF2B5EF4-FFF2-40B4-BE49-F238E27FC236}">
                <a16:creationId xmlns:a16="http://schemas.microsoft.com/office/drawing/2014/main" id="{7F39CC5B-CD77-41B3-A9F8-0BC5279C8B61}"/>
              </a:ext>
            </a:extLst>
          </p:cNvPr>
          <p:cNvSpPr>
            <a:spLocks noGrp="1"/>
          </p:cNvSpPr>
          <p:nvPr>
            <p:ph type="pic" sz="quarter" idx="15"/>
          </p:nvPr>
        </p:nvSpPr>
        <p:spPr>
          <a:xfrm>
            <a:off x="8402320" y="2039936"/>
            <a:ext cx="1260000" cy="1260000"/>
          </a:xfrm>
          <a:prstGeom prst="rect">
            <a:avLst/>
          </a:prstGeom>
        </p:spPr>
        <p:txBody>
          <a:bodyPr/>
          <a:lstStyle>
            <a:lvl1pPr>
              <a:defRPr sz="1200"/>
            </a:lvl1pPr>
          </a:lstStyle>
          <a:p>
            <a:endParaRPr lang="id-ID"/>
          </a:p>
        </p:txBody>
      </p:sp>
      <p:sp>
        <p:nvSpPr>
          <p:cNvPr id="14" name="Picture Placeholder 6">
            <a:extLst>
              <a:ext uri="{FF2B5EF4-FFF2-40B4-BE49-F238E27FC236}">
                <a16:creationId xmlns:a16="http://schemas.microsoft.com/office/drawing/2014/main" id="{A9DC35DC-2D52-4786-87F7-0622512D0AC8}"/>
              </a:ext>
            </a:extLst>
          </p:cNvPr>
          <p:cNvSpPr>
            <a:spLocks noGrp="1"/>
          </p:cNvSpPr>
          <p:nvPr>
            <p:ph type="pic" sz="quarter" idx="16"/>
          </p:nvPr>
        </p:nvSpPr>
        <p:spPr>
          <a:xfrm>
            <a:off x="4549140" y="2039936"/>
            <a:ext cx="1260000" cy="1260000"/>
          </a:xfrm>
          <a:prstGeom prst="rect">
            <a:avLst/>
          </a:prstGeom>
        </p:spPr>
        <p:txBody>
          <a:bodyPr/>
          <a:lstStyle>
            <a:lvl1pPr>
              <a:defRPr sz="1200"/>
            </a:lvl1pPr>
          </a:lstStyle>
          <a:p>
            <a:endParaRPr lang="id-ID"/>
          </a:p>
        </p:txBody>
      </p:sp>
      <p:sp>
        <p:nvSpPr>
          <p:cNvPr id="16" name="Title 1">
            <a:extLst>
              <a:ext uri="{FF2B5EF4-FFF2-40B4-BE49-F238E27FC236}">
                <a16:creationId xmlns:a16="http://schemas.microsoft.com/office/drawing/2014/main" id="{39524047-19EA-426B-9978-B7002DC7634A}"/>
              </a:ext>
            </a:extLst>
          </p:cNvPr>
          <p:cNvSpPr>
            <a:spLocks noGrp="1"/>
          </p:cNvSpPr>
          <p:nvPr>
            <p:ph type="title"/>
          </p:nvPr>
        </p:nvSpPr>
        <p:spPr>
          <a:xfrm>
            <a:off x="695960" y="395724"/>
            <a:ext cx="10054567" cy="986036"/>
          </a:xfrm>
        </p:spPr>
        <p:txBody>
          <a:bodyPr/>
          <a:lstStyle/>
          <a:p>
            <a:r>
              <a:rPr lang="en-US" dirty="0"/>
              <a:t>Click to edit Master title style</a:t>
            </a:r>
            <a:endParaRPr lang="en-ID" dirty="0"/>
          </a:p>
        </p:txBody>
      </p:sp>
      <p:sp>
        <p:nvSpPr>
          <p:cNvPr id="17" name="Text Placeholder 9">
            <a:extLst>
              <a:ext uri="{FF2B5EF4-FFF2-40B4-BE49-F238E27FC236}">
                <a16:creationId xmlns:a16="http://schemas.microsoft.com/office/drawing/2014/main" id="{D4356494-8784-4D7C-802E-FC8E96D4E25F}"/>
              </a:ext>
            </a:extLst>
          </p:cNvPr>
          <p:cNvSpPr>
            <a:spLocks noGrp="1"/>
          </p:cNvSpPr>
          <p:nvPr>
            <p:ph type="body" sz="quarter" idx="13" hasCustomPrompt="1"/>
          </p:nvPr>
        </p:nvSpPr>
        <p:spPr>
          <a:xfrm>
            <a:off x="695960" y="1158875"/>
            <a:ext cx="10054567" cy="365125"/>
          </a:xfrm>
        </p:spPr>
        <p:txBody>
          <a:bodyPr>
            <a:noAutofit/>
          </a:bodyPr>
          <a:lstStyle>
            <a:lvl1pPr marL="0" indent="0">
              <a:buNone/>
              <a:defRPr sz="2000">
                <a:solidFill>
                  <a:srgbClr val="0070C0"/>
                </a:solidFill>
              </a:defRPr>
            </a:lvl1pPr>
            <a:lvl2pPr marL="457200" indent="0">
              <a:buNone/>
              <a:defRPr/>
            </a:lvl2pPr>
          </a:lstStyle>
          <a:p>
            <a:pPr lvl="0"/>
            <a:r>
              <a:rPr lang="en-US" dirty="0"/>
              <a:t>Insert your subtitle here</a:t>
            </a:r>
          </a:p>
        </p:txBody>
      </p:sp>
      <p:pic>
        <p:nvPicPr>
          <p:cNvPr id="15" name="Picture 14">
            <a:extLst>
              <a:ext uri="{FF2B5EF4-FFF2-40B4-BE49-F238E27FC236}">
                <a16:creationId xmlns:a16="http://schemas.microsoft.com/office/drawing/2014/main" id="{860EC3C3-3F8A-5044-9BBC-3DACD06B996E}"/>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750527" y="253484"/>
            <a:ext cx="1188314" cy="588180"/>
          </a:xfrm>
          <a:prstGeom prst="rect">
            <a:avLst/>
          </a:prstGeom>
        </p:spPr>
      </p:pic>
    </p:spTree>
    <p:extLst>
      <p:ext uri="{BB962C8B-B14F-4D97-AF65-F5344CB8AC3E}">
        <p14:creationId xmlns:p14="http://schemas.microsoft.com/office/powerpoint/2010/main" val="4113792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7">
                                            <p:txEl>
                                              <p:pRg st="0" end="0"/>
                                            </p:txEl>
                                          </p:spTgt>
                                        </p:tgtEl>
                                        <p:attrNameLst>
                                          <p:attrName>style.visibility</p:attrName>
                                        </p:attrNameLst>
                                      </p:cBhvr>
                                      <p:to>
                                        <p:strVal val="visible"/>
                                      </p:to>
                                    </p:set>
                                    <p:animEffect transition="in" filter="fade">
                                      <p:cBhvr>
                                        <p:cTn id="11" dur="500"/>
                                        <p:tgtEl>
                                          <p:spTgt spid="17">
                                            <p:txEl>
                                              <p:pRg st="0" end="0"/>
                                            </p:txEl>
                                          </p:spTgt>
                                        </p:tgtEl>
                                      </p:cBhvr>
                                    </p:animEffect>
                                  </p:childTnLst>
                                </p:cTn>
                              </p:par>
                            </p:childTnLst>
                          </p:cTn>
                        </p:par>
                        <p:par>
                          <p:cTn id="12" fill="hold">
                            <p:stCondLst>
                              <p:cond delay="1000"/>
                            </p:stCondLst>
                            <p:childTnLst>
                              <p:par>
                                <p:cTn id="13" presetID="53" presetClass="entr" presetSubtype="16" fill="hold" grpId="0" nodeType="afterEffect" nodePh="1">
                                  <p:stCondLst>
                                    <p:cond delay="0"/>
                                  </p:stCondLst>
                                  <p:endCondLst>
                                    <p:cond evt="begin" delay="0">
                                      <p:tn val="13"/>
                                    </p:cond>
                                  </p:endCondLst>
                                  <p:childTnLst>
                                    <p:set>
                                      <p:cBhvr>
                                        <p:cTn id="14" dur="1" fill="hold">
                                          <p:stCondLst>
                                            <p:cond delay="0"/>
                                          </p:stCondLst>
                                        </p:cTn>
                                        <p:tgtEl>
                                          <p:spTgt spid="12"/>
                                        </p:tgtEl>
                                        <p:attrNameLst>
                                          <p:attrName>style.visibility</p:attrName>
                                        </p:attrNameLst>
                                      </p:cBhvr>
                                      <p:to>
                                        <p:strVal val="visible"/>
                                      </p:to>
                                    </p:set>
                                    <p:anim calcmode="lin" valueType="num">
                                      <p:cBhvr>
                                        <p:cTn id="15" dur="500" fill="hold"/>
                                        <p:tgtEl>
                                          <p:spTgt spid="12"/>
                                        </p:tgtEl>
                                        <p:attrNameLst>
                                          <p:attrName>ppt_w</p:attrName>
                                        </p:attrNameLst>
                                      </p:cBhvr>
                                      <p:tavLst>
                                        <p:tav tm="0">
                                          <p:val>
                                            <p:fltVal val="0"/>
                                          </p:val>
                                        </p:tav>
                                        <p:tav tm="100000">
                                          <p:val>
                                            <p:strVal val="#ppt_w"/>
                                          </p:val>
                                        </p:tav>
                                      </p:tavLst>
                                    </p:anim>
                                    <p:anim calcmode="lin" valueType="num">
                                      <p:cBhvr>
                                        <p:cTn id="16" dur="500" fill="hold"/>
                                        <p:tgtEl>
                                          <p:spTgt spid="12"/>
                                        </p:tgtEl>
                                        <p:attrNameLst>
                                          <p:attrName>ppt_h</p:attrName>
                                        </p:attrNameLst>
                                      </p:cBhvr>
                                      <p:tavLst>
                                        <p:tav tm="0">
                                          <p:val>
                                            <p:fltVal val="0"/>
                                          </p:val>
                                        </p:tav>
                                        <p:tav tm="100000">
                                          <p:val>
                                            <p:strVal val="#ppt_h"/>
                                          </p:val>
                                        </p:tav>
                                      </p:tavLst>
                                    </p:anim>
                                    <p:animEffect transition="in" filter="fade">
                                      <p:cBhvr>
                                        <p:cTn id="17" dur="500"/>
                                        <p:tgtEl>
                                          <p:spTgt spid="12"/>
                                        </p:tgtEl>
                                      </p:cBhvr>
                                    </p:animEffect>
                                  </p:childTnLst>
                                </p:cTn>
                              </p:par>
                              <p:par>
                                <p:cTn id="18" presetID="53" presetClass="entr" presetSubtype="16" fill="hold" grpId="0" nodeType="withEffect" nodePh="1">
                                  <p:stCondLst>
                                    <p:cond delay="0"/>
                                  </p:stCondLst>
                                  <p:endCondLst>
                                    <p:cond evt="begin" delay="0">
                                      <p:tn val="18"/>
                                    </p:cond>
                                  </p:endCondLst>
                                  <p:childTnLst>
                                    <p:set>
                                      <p:cBhvr>
                                        <p:cTn id="19" dur="1" fill="hold">
                                          <p:stCondLst>
                                            <p:cond delay="0"/>
                                          </p:stCondLst>
                                        </p:cTn>
                                        <p:tgtEl>
                                          <p:spTgt spid="14"/>
                                        </p:tgtEl>
                                        <p:attrNameLst>
                                          <p:attrName>style.visibility</p:attrName>
                                        </p:attrNameLst>
                                      </p:cBhvr>
                                      <p:to>
                                        <p:strVal val="visible"/>
                                      </p:to>
                                    </p:set>
                                    <p:anim calcmode="lin" valueType="num">
                                      <p:cBhvr>
                                        <p:cTn id="20" dur="500" fill="hold"/>
                                        <p:tgtEl>
                                          <p:spTgt spid="14"/>
                                        </p:tgtEl>
                                        <p:attrNameLst>
                                          <p:attrName>ppt_w</p:attrName>
                                        </p:attrNameLst>
                                      </p:cBhvr>
                                      <p:tavLst>
                                        <p:tav tm="0">
                                          <p:val>
                                            <p:fltVal val="0"/>
                                          </p:val>
                                        </p:tav>
                                        <p:tav tm="100000">
                                          <p:val>
                                            <p:strVal val="#ppt_w"/>
                                          </p:val>
                                        </p:tav>
                                      </p:tavLst>
                                    </p:anim>
                                    <p:anim calcmode="lin" valueType="num">
                                      <p:cBhvr>
                                        <p:cTn id="21" dur="500" fill="hold"/>
                                        <p:tgtEl>
                                          <p:spTgt spid="14"/>
                                        </p:tgtEl>
                                        <p:attrNameLst>
                                          <p:attrName>ppt_h</p:attrName>
                                        </p:attrNameLst>
                                      </p:cBhvr>
                                      <p:tavLst>
                                        <p:tav tm="0">
                                          <p:val>
                                            <p:fltVal val="0"/>
                                          </p:val>
                                        </p:tav>
                                        <p:tav tm="100000">
                                          <p:val>
                                            <p:strVal val="#ppt_h"/>
                                          </p:val>
                                        </p:tav>
                                      </p:tavLst>
                                    </p:anim>
                                    <p:animEffect transition="in" filter="fade">
                                      <p:cBhvr>
                                        <p:cTn id="22" dur="500"/>
                                        <p:tgtEl>
                                          <p:spTgt spid="14"/>
                                        </p:tgtEl>
                                      </p:cBhvr>
                                    </p:animEffect>
                                  </p:childTnLst>
                                </p:cTn>
                              </p:par>
                              <p:par>
                                <p:cTn id="23" presetID="53" presetClass="entr" presetSubtype="16" fill="hold" grpId="0" nodeType="withEffect" nodePh="1">
                                  <p:stCondLst>
                                    <p:cond delay="0"/>
                                  </p:stCondLst>
                                  <p:endCondLst>
                                    <p:cond evt="begin" delay="0">
                                      <p:tn val="23"/>
                                    </p:cond>
                                  </p:endCondLst>
                                  <p:childTnLst>
                                    <p:set>
                                      <p:cBhvr>
                                        <p:cTn id="24" dur="1" fill="hold">
                                          <p:stCondLst>
                                            <p:cond delay="0"/>
                                          </p:stCondLst>
                                        </p:cTn>
                                        <p:tgtEl>
                                          <p:spTgt spid="13"/>
                                        </p:tgtEl>
                                        <p:attrNameLst>
                                          <p:attrName>style.visibility</p:attrName>
                                        </p:attrNameLst>
                                      </p:cBhvr>
                                      <p:to>
                                        <p:strVal val="visible"/>
                                      </p:to>
                                    </p:set>
                                    <p:anim calcmode="lin" valueType="num">
                                      <p:cBhvr>
                                        <p:cTn id="25" dur="500" fill="hold"/>
                                        <p:tgtEl>
                                          <p:spTgt spid="13"/>
                                        </p:tgtEl>
                                        <p:attrNameLst>
                                          <p:attrName>ppt_w</p:attrName>
                                        </p:attrNameLst>
                                      </p:cBhvr>
                                      <p:tavLst>
                                        <p:tav tm="0">
                                          <p:val>
                                            <p:fltVal val="0"/>
                                          </p:val>
                                        </p:tav>
                                        <p:tav tm="100000">
                                          <p:val>
                                            <p:strVal val="#ppt_w"/>
                                          </p:val>
                                        </p:tav>
                                      </p:tavLst>
                                    </p:anim>
                                    <p:anim calcmode="lin" valueType="num">
                                      <p:cBhvr>
                                        <p:cTn id="26" dur="500" fill="hold"/>
                                        <p:tgtEl>
                                          <p:spTgt spid="13"/>
                                        </p:tgtEl>
                                        <p:attrNameLst>
                                          <p:attrName>ppt_h</p:attrName>
                                        </p:attrNameLst>
                                      </p:cBhvr>
                                      <p:tavLst>
                                        <p:tav tm="0">
                                          <p:val>
                                            <p:fltVal val="0"/>
                                          </p:val>
                                        </p:tav>
                                        <p:tav tm="100000">
                                          <p:val>
                                            <p:strVal val="#ppt_h"/>
                                          </p:val>
                                        </p:tav>
                                      </p:tavLst>
                                    </p:anim>
                                    <p:animEffect transition="in" filter="fade">
                                      <p:cBhvr>
                                        <p:cTn id="2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4" grpId="0"/>
      <p:bldP spid="16" grpId="0"/>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1_Custom Layou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F0E9E46-55B4-42E4-A546-AA3F969F8B6D}"/>
              </a:ext>
            </a:extLst>
          </p:cNvPr>
          <p:cNvSpPr/>
          <p:nvPr userDrawn="1"/>
        </p:nvSpPr>
        <p:spPr>
          <a:xfrm>
            <a:off x="144780" y="148590"/>
            <a:ext cx="11902440" cy="6560820"/>
          </a:xfrm>
          <a:prstGeom prst="rect">
            <a:avLst/>
          </a:prstGeom>
          <a:solidFill>
            <a:schemeClr val="bg1"/>
          </a:solidFill>
          <a:ln>
            <a:noFill/>
          </a:ln>
          <a:effectLst>
            <a:outerShdw blurRad="635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11" name="Picture Placeholder 10">
            <a:extLst>
              <a:ext uri="{FF2B5EF4-FFF2-40B4-BE49-F238E27FC236}">
                <a16:creationId xmlns:a16="http://schemas.microsoft.com/office/drawing/2014/main" id="{A187870D-C780-4128-ABA3-7BF0D5FF930E}"/>
              </a:ext>
            </a:extLst>
          </p:cNvPr>
          <p:cNvSpPr>
            <a:spLocks noGrp="1"/>
          </p:cNvSpPr>
          <p:nvPr>
            <p:ph type="pic" sz="quarter" idx="10"/>
          </p:nvPr>
        </p:nvSpPr>
        <p:spPr>
          <a:xfrm>
            <a:off x="144463" y="149225"/>
            <a:ext cx="11903075" cy="6559550"/>
          </a:xfrm>
        </p:spPr>
        <p:txBody>
          <a:bodyPr/>
          <a:lstStyle/>
          <a:p>
            <a:endParaRPr lang="en-ID"/>
          </a:p>
        </p:txBody>
      </p:sp>
      <p:pic>
        <p:nvPicPr>
          <p:cNvPr id="4" name="Picture 3">
            <a:extLst>
              <a:ext uri="{FF2B5EF4-FFF2-40B4-BE49-F238E27FC236}">
                <a16:creationId xmlns:a16="http://schemas.microsoft.com/office/drawing/2014/main" id="{5D9363C9-4316-3940-AD93-83F81B9AE7D9}"/>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750527" y="253484"/>
            <a:ext cx="1188314" cy="588180"/>
          </a:xfrm>
          <a:prstGeom prst="rect">
            <a:avLst/>
          </a:prstGeom>
        </p:spPr>
      </p:pic>
    </p:spTree>
    <p:extLst>
      <p:ext uri="{BB962C8B-B14F-4D97-AF65-F5344CB8AC3E}">
        <p14:creationId xmlns:p14="http://schemas.microsoft.com/office/powerpoint/2010/main" val="3339245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1.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pct10">
          <a:fgClr>
            <a:schemeClr val="accent1"/>
          </a:fgClr>
          <a:bgClr>
            <a:schemeClr val="bg1"/>
          </a:bgClr>
        </a:patt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9822873"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1BE05A6-6893-4CAA-8D5F-2957D0B1D971}" type="datetime1">
              <a:rPr lang="en-US" smtClean="0"/>
              <a:t>5/22/2024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3813BF9-5145-4417-B95D-FA8627973885}" type="slidenum">
              <a:rPr lang="en-US" smtClean="0"/>
              <a:t>‹#›</a:t>
            </a:fld>
            <a:endParaRPr lang="en-US"/>
          </a:p>
        </p:txBody>
      </p:sp>
      <p:pic>
        <p:nvPicPr>
          <p:cNvPr id="7" name="Picture 6">
            <a:extLst>
              <a:ext uri="{FF2B5EF4-FFF2-40B4-BE49-F238E27FC236}">
                <a16:creationId xmlns:a16="http://schemas.microsoft.com/office/drawing/2014/main" id="{D7AA3BEB-79BF-654F-8A73-71411B77825B}"/>
              </a:ext>
            </a:extLst>
          </p:cNvPr>
          <p:cNvPicPr>
            <a:picLocks noChangeAspect="1"/>
          </p:cNvPicPr>
          <p:nvPr userDrawn="1"/>
        </p:nvPicPr>
        <p:blipFill>
          <a:blip r:embed="rId24" cstate="hqprint">
            <a:extLst>
              <a:ext uri="{28A0092B-C50C-407E-A947-70E740481C1C}">
                <a14:useLocalDpi xmlns:a14="http://schemas.microsoft.com/office/drawing/2010/main" val="0"/>
              </a:ext>
            </a:extLst>
          </a:blip>
          <a:stretch>
            <a:fillRect/>
          </a:stretch>
        </p:blipFill>
        <p:spPr>
          <a:xfrm>
            <a:off x="10750527" y="253484"/>
            <a:ext cx="1188314" cy="588180"/>
          </a:xfrm>
          <a:prstGeom prst="rect">
            <a:avLst/>
          </a:prstGeom>
        </p:spPr>
      </p:pic>
    </p:spTree>
    <p:extLst>
      <p:ext uri="{BB962C8B-B14F-4D97-AF65-F5344CB8AC3E}">
        <p14:creationId xmlns:p14="http://schemas.microsoft.com/office/powerpoint/2010/main" val="12387102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70" r:id="rId3"/>
    <p:sldLayoutId id="2147483664" r:id="rId4"/>
    <p:sldLayoutId id="2147483663" r:id="rId5"/>
    <p:sldLayoutId id="2147483665" r:id="rId6"/>
    <p:sldLayoutId id="2147483666" r:id="rId7"/>
    <p:sldLayoutId id="2147483668" r:id="rId8"/>
    <p:sldLayoutId id="2147483661" r:id="rId9"/>
    <p:sldLayoutId id="2147483653" r:id="rId10"/>
    <p:sldLayoutId id="2147483669" r:id="rId11"/>
    <p:sldLayoutId id="2147483662" r:id="rId12"/>
    <p:sldLayoutId id="2147483655" r:id="rId13"/>
    <p:sldLayoutId id="2147483667" r:id="rId14"/>
    <p:sldLayoutId id="2147483656" r:id="rId15"/>
    <p:sldLayoutId id="2147483652" r:id="rId16"/>
    <p:sldLayoutId id="2147483657" r:id="rId17"/>
    <p:sldLayoutId id="2147483658" r:id="rId18"/>
    <p:sldLayoutId id="2147483659" r:id="rId19"/>
    <p:sldLayoutId id="2147483660" r:id="rId20"/>
    <p:sldLayoutId id="2147483654" r:id="rId21"/>
    <p:sldLayoutId id="2147483651" r:id="rId22"/>
  </p:sldLayoutIdLst>
  <p:hf hdr="0" ftr="0" dt="0"/>
  <p:txStyles>
    <p:titleStyle>
      <a:lvl1pPr algn="l" defTabSz="914400" rtl="0" eaLnBrk="1" latinLnBrk="0" hangingPunct="1">
        <a:lnSpc>
          <a:spcPct val="90000"/>
        </a:lnSpc>
        <a:spcBef>
          <a:spcPct val="0"/>
        </a:spcBef>
        <a:buNone/>
        <a:defRPr sz="4400" kern="1200">
          <a:solidFill>
            <a:schemeClr val="tx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Slide Number Placeholder 11">
            <a:extLst>
              <a:ext uri="{FF2B5EF4-FFF2-40B4-BE49-F238E27FC236}">
                <a16:creationId xmlns:a16="http://schemas.microsoft.com/office/drawing/2014/main" id="{19E74059-9CB0-4FC5-A877-21160B4AF43E}"/>
              </a:ext>
            </a:extLst>
          </p:cNvPr>
          <p:cNvSpPr>
            <a:spLocks noGrp="1"/>
          </p:cNvSpPr>
          <p:nvPr>
            <p:ph type="sldNum" sz="quarter" idx="12"/>
          </p:nvPr>
        </p:nvSpPr>
        <p:spPr/>
        <p:txBody>
          <a:bodyPr/>
          <a:lstStyle/>
          <a:p>
            <a:fld id="{E3813BF9-5145-4417-B95D-FA8627973885}" type="slidenum">
              <a:rPr lang="en-US" smtClean="0"/>
              <a:t>1</a:t>
            </a:fld>
            <a:endParaRPr lang="en-US"/>
          </a:p>
        </p:txBody>
      </p:sp>
      <p:pic>
        <p:nvPicPr>
          <p:cNvPr id="14" name="Picture 13">
            <a:extLst>
              <a:ext uri="{FF2B5EF4-FFF2-40B4-BE49-F238E27FC236}">
                <a16:creationId xmlns:a16="http://schemas.microsoft.com/office/drawing/2014/main" id="{128D8D56-9593-2647-8786-62A1E697095C}"/>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3837324" y="2127141"/>
            <a:ext cx="4517351" cy="2235954"/>
          </a:xfrm>
          <a:prstGeom prst="rect">
            <a:avLst/>
          </a:prstGeom>
        </p:spPr>
      </p:pic>
      <p:sp>
        <p:nvSpPr>
          <p:cNvPr id="15" name="Rectangle 14">
            <a:extLst>
              <a:ext uri="{FF2B5EF4-FFF2-40B4-BE49-F238E27FC236}">
                <a16:creationId xmlns:a16="http://schemas.microsoft.com/office/drawing/2014/main" id="{9712D5E5-5D16-8B42-B5E3-B478B482F1E0}"/>
              </a:ext>
            </a:extLst>
          </p:cNvPr>
          <p:cNvSpPr/>
          <p:nvPr/>
        </p:nvSpPr>
        <p:spPr>
          <a:xfrm>
            <a:off x="10649415" y="133815"/>
            <a:ext cx="1360448" cy="79173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153339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98931755-C029-41A0-9C50-8F4AB8267EF0}"/>
              </a:ext>
            </a:extLst>
          </p:cNvPr>
          <p:cNvSpPr>
            <a:spLocks noGrp="1"/>
          </p:cNvSpPr>
          <p:nvPr>
            <p:ph type="sldNum" sz="quarter" idx="12"/>
          </p:nvPr>
        </p:nvSpPr>
        <p:spPr/>
        <p:txBody>
          <a:bodyPr/>
          <a:lstStyle/>
          <a:p>
            <a:fld id="{E3813BF9-5145-4417-B95D-FA8627973885}" type="slidenum">
              <a:rPr lang="en-US" smtClean="0"/>
              <a:pPr/>
              <a:t>10</a:t>
            </a:fld>
            <a:endParaRPr lang="en-US"/>
          </a:p>
        </p:txBody>
      </p:sp>
      <p:sp>
        <p:nvSpPr>
          <p:cNvPr id="7" name="Rectangle 5"/>
          <p:cNvSpPr>
            <a:spLocks noGrp="1" noChangeArrowheads="1"/>
          </p:cNvSpPr>
          <p:nvPr>
            <p:ph type="body" idx="4294967295"/>
          </p:nvPr>
        </p:nvSpPr>
        <p:spPr>
          <a:xfrm>
            <a:off x="333860" y="233264"/>
            <a:ext cx="10536303" cy="6410131"/>
          </a:xfrm>
          <a:prstGeom prst="rect">
            <a:avLst/>
          </a:prstGeom>
        </p:spPr>
        <p:txBody>
          <a:bodyPr>
            <a:normAutofit fontScale="92500" lnSpcReduction="10000"/>
          </a:bodyPr>
          <a:lstStyle/>
          <a:p>
            <a:pPr marL="514350" indent="-514350">
              <a:lnSpc>
                <a:spcPct val="100000"/>
              </a:lnSpc>
              <a:buFont typeface="+mj-lt"/>
              <a:buAutoNum type="arabicPeriod" startAt="9"/>
              <a:defRPr/>
            </a:pPr>
            <a:r>
              <a:rPr lang="en-US" altLang="en-US" sz="2600" b="1"/>
              <a:t> Ràng buộc toàn vẹn (integrity constraints):</a:t>
            </a:r>
            <a:endParaRPr lang="en-US" altLang="en-US" b="1"/>
          </a:p>
          <a:p>
            <a:pPr marL="0" indent="0">
              <a:buNone/>
              <a:defRPr/>
            </a:pPr>
            <a:r>
              <a:rPr lang="en-US" altLang="en-US"/>
              <a:t>+ Tập các quy tắc mà mọi dữ liệu trong CSDL phải tuân theo nhằm đảm bảo tính toàn vẹn của cơ sở dữ liệu.</a:t>
            </a:r>
          </a:p>
          <a:p>
            <a:pPr marL="0" indent="0">
              <a:buNone/>
              <a:defRPr/>
            </a:pPr>
            <a:r>
              <a:rPr lang="en-US" altLang="en-US" sz="2600"/>
              <a:t>+ Có nhiều ràng buộc khác nhau trong một CSDL. Dưới đây là một số ràng buộc cơ bản: </a:t>
            </a:r>
          </a:p>
          <a:p>
            <a:pPr marL="0" indent="0">
              <a:buNone/>
              <a:defRPr/>
            </a:pPr>
            <a:r>
              <a:rPr lang="en-US" altLang="en-US" sz="2600"/>
              <a:t>    - Ràng buộc unique (duy nhất): mỗi giá trị trong cột có ràng buộc này phải là duy nhất trong cột đó.</a:t>
            </a:r>
          </a:p>
          <a:p>
            <a:pPr marL="0" indent="0">
              <a:buNone/>
              <a:defRPr/>
            </a:pPr>
            <a:r>
              <a:rPr lang="en-US" altLang="en-US" sz="2600"/>
              <a:t>    - Ràng buộc not null (khác rỗng): Các ô trong cột có ràng buộc này bắt buộc phải có giá trị khác null</a:t>
            </a:r>
          </a:p>
          <a:p>
            <a:pPr marL="0" indent="0">
              <a:buNone/>
              <a:defRPr/>
            </a:pPr>
            <a:r>
              <a:rPr lang="en-US" altLang="en-US" sz="2600"/>
              <a:t>    - Ràng buộc khóa ngoại (ràng buộc tham chiếu</a:t>
            </a:r>
            <a:r>
              <a:rPr lang="en-US" altLang="en-US" sz="2600">
                <a:highlight>
                  <a:srgbClr val="FFFF00"/>
                </a:highlight>
              </a:rPr>
              <a:t>): Các giá trị trong cột khóa ngoại ở bảng tham chiếu phải có trong cột tương ứng ở bảng được tham chiếu.</a:t>
            </a:r>
          </a:p>
          <a:p>
            <a:pPr marL="0" indent="0">
              <a:buNone/>
              <a:defRPr/>
            </a:pPr>
            <a:r>
              <a:rPr lang="en-US" altLang="en-US" sz="2600"/>
              <a:t>    - Ràng buộc khóa chính: các giá trị là </a:t>
            </a:r>
            <a:r>
              <a:rPr lang="en-US" altLang="en-US" sz="2600">
                <a:highlight>
                  <a:srgbClr val="FFFF00"/>
                </a:highlight>
              </a:rPr>
              <a:t>khóa chính phải là unique và not null</a:t>
            </a:r>
            <a:r>
              <a:rPr lang="en-US" altLang="en-US" sz="2600"/>
              <a:t>.</a:t>
            </a:r>
          </a:p>
          <a:p>
            <a:pPr marL="0" indent="0">
              <a:buNone/>
              <a:defRPr/>
            </a:pPr>
            <a:r>
              <a:rPr lang="en-US" altLang="en-US" sz="2600"/>
              <a:t>    - Ràng buộc về miền giá trị: các giá trị trong cột phải nằm trong miền giá trị của cột.</a:t>
            </a:r>
          </a:p>
          <a:p>
            <a:pPr marL="0" indent="0">
              <a:buNone/>
              <a:defRPr/>
            </a:pPr>
            <a:r>
              <a:rPr lang="en-US" altLang="en-US" sz="2600"/>
              <a:t>    - . . .</a:t>
            </a:r>
          </a:p>
        </p:txBody>
      </p:sp>
    </p:spTree>
    <p:extLst>
      <p:ext uri="{BB962C8B-B14F-4D97-AF65-F5344CB8AC3E}">
        <p14:creationId xmlns:p14="http://schemas.microsoft.com/office/powerpoint/2010/main" val="3396184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animEffect transition="in" filter="circle(in)">
                                      <p:cBhvr>
                                        <p:cTn id="7" dur="2000"/>
                                        <p:tgtEl>
                                          <p:spTgt spid="7">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7">
                                            <p:txEl>
                                              <p:pRg st="3" end="3"/>
                                            </p:txEl>
                                          </p:spTgt>
                                        </p:tgtEl>
                                        <p:attrNameLst>
                                          <p:attrName>style.visibility</p:attrName>
                                        </p:attrNameLst>
                                      </p:cBhvr>
                                      <p:to>
                                        <p:strVal val="visible"/>
                                      </p:to>
                                    </p:set>
                                    <p:animEffect transition="in" filter="circle(in)">
                                      <p:cBhvr>
                                        <p:cTn id="12" dur="2000"/>
                                        <p:tgtEl>
                                          <p:spTgt spid="7">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7">
                                            <p:txEl>
                                              <p:pRg st="4" end="4"/>
                                            </p:txEl>
                                          </p:spTgt>
                                        </p:tgtEl>
                                        <p:attrNameLst>
                                          <p:attrName>style.visibility</p:attrName>
                                        </p:attrNameLst>
                                      </p:cBhvr>
                                      <p:to>
                                        <p:strVal val="visible"/>
                                      </p:to>
                                    </p:set>
                                    <p:animEffect transition="in" filter="circle(in)">
                                      <p:cBhvr>
                                        <p:cTn id="17" dur="2000"/>
                                        <p:tgtEl>
                                          <p:spTgt spid="7">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nodeType="clickEffect">
                                  <p:stCondLst>
                                    <p:cond delay="0"/>
                                  </p:stCondLst>
                                  <p:childTnLst>
                                    <p:set>
                                      <p:cBhvr>
                                        <p:cTn id="21" dur="1" fill="hold">
                                          <p:stCondLst>
                                            <p:cond delay="0"/>
                                          </p:stCondLst>
                                        </p:cTn>
                                        <p:tgtEl>
                                          <p:spTgt spid="7">
                                            <p:txEl>
                                              <p:pRg st="5" end="5"/>
                                            </p:txEl>
                                          </p:spTgt>
                                        </p:tgtEl>
                                        <p:attrNameLst>
                                          <p:attrName>style.visibility</p:attrName>
                                        </p:attrNameLst>
                                      </p:cBhvr>
                                      <p:to>
                                        <p:strVal val="visible"/>
                                      </p:to>
                                    </p:set>
                                    <p:animEffect transition="in" filter="circle(in)">
                                      <p:cBhvr>
                                        <p:cTn id="22" dur="2000"/>
                                        <p:tgtEl>
                                          <p:spTgt spid="7">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nodeType="clickEffect">
                                  <p:stCondLst>
                                    <p:cond delay="0"/>
                                  </p:stCondLst>
                                  <p:childTnLst>
                                    <p:set>
                                      <p:cBhvr>
                                        <p:cTn id="26" dur="1" fill="hold">
                                          <p:stCondLst>
                                            <p:cond delay="0"/>
                                          </p:stCondLst>
                                        </p:cTn>
                                        <p:tgtEl>
                                          <p:spTgt spid="7">
                                            <p:txEl>
                                              <p:pRg st="6" end="6"/>
                                            </p:txEl>
                                          </p:spTgt>
                                        </p:tgtEl>
                                        <p:attrNameLst>
                                          <p:attrName>style.visibility</p:attrName>
                                        </p:attrNameLst>
                                      </p:cBhvr>
                                      <p:to>
                                        <p:strVal val="visible"/>
                                      </p:to>
                                    </p:set>
                                    <p:animEffect transition="in" filter="circle(in)">
                                      <p:cBhvr>
                                        <p:cTn id="27" dur="2000"/>
                                        <p:tgtEl>
                                          <p:spTgt spid="7">
                                            <p:txEl>
                                              <p:pRg st="6" end="6"/>
                                            </p:txEl>
                                          </p:spTgt>
                                        </p:tgtEl>
                                      </p:cBhvr>
                                    </p:animEffect>
                                  </p:childTnLst>
                                </p:cTn>
                              </p:par>
                              <p:par>
                                <p:cTn id="28" presetID="6" presetClass="entr" presetSubtype="16" fill="hold" nodeType="withEffect">
                                  <p:stCondLst>
                                    <p:cond delay="0"/>
                                  </p:stCondLst>
                                  <p:childTnLst>
                                    <p:set>
                                      <p:cBhvr>
                                        <p:cTn id="29" dur="1" fill="hold">
                                          <p:stCondLst>
                                            <p:cond delay="0"/>
                                          </p:stCondLst>
                                        </p:cTn>
                                        <p:tgtEl>
                                          <p:spTgt spid="7">
                                            <p:txEl>
                                              <p:pRg st="7" end="7"/>
                                            </p:txEl>
                                          </p:spTgt>
                                        </p:tgtEl>
                                        <p:attrNameLst>
                                          <p:attrName>style.visibility</p:attrName>
                                        </p:attrNameLst>
                                      </p:cBhvr>
                                      <p:to>
                                        <p:strVal val="visible"/>
                                      </p:to>
                                    </p:set>
                                    <p:animEffect transition="in" filter="circle(in)">
                                      <p:cBhvr>
                                        <p:cTn id="30" dur="2000"/>
                                        <p:tgtEl>
                                          <p:spTgt spid="7">
                                            <p:txEl>
                                              <p:pRg st="7" end="7"/>
                                            </p:txEl>
                                          </p:spTgt>
                                        </p:tgtEl>
                                      </p:cBhvr>
                                    </p:animEffect>
                                  </p:childTnLst>
                                </p:cTn>
                              </p:par>
                              <p:par>
                                <p:cTn id="31" presetID="6" presetClass="entr" presetSubtype="16" fill="hold" nodeType="withEffect">
                                  <p:stCondLst>
                                    <p:cond delay="0"/>
                                  </p:stCondLst>
                                  <p:childTnLst>
                                    <p:set>
                                      <p:cBhvr>
                                        <p:cTn id="32" dur="1" fill="hold">
                                          <p:stCondLst>
                                            <p:cond delay="0"/>
                                          </p:stCondLst>
                                        </p:cTn>
                                        <p:tgtEl>
                                          <p:spTgt spid="7">
                                            <p:txEl>
                                              <p:pRg st="8" end="8"/>
                                            </p:txEl>
                                          </p:spTgt>
                                        </p:tgtEl>
                                        <p:attrNameLst>
                                          <p:attrName>style.visibility</p:attrName>
                                        </p:attrNameLst>
                                      </p:cBhvr>
                                      <p:to>
                                        <p:strVal val="visible"/>
                                      </p:to>
                                    </p:set>
                                    <p:animEffect transition="in" filter="circle(in)">
                                      <p:cBhvr>
                                        <p:cTn id="33" dur="2000"/>
                                        <p:tgtEl>
                                          <p:spTgt spid="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98931755-C029-41A0-9C50-8F4AB8267EF0}"/>
              </a:ext>
            </a:extLst>
          </p:cNvPr>
          <p:cNvSpPr>
            <a:spLocks noGrp="1"/>
          </p:cNvSpPr>
          <p:nvPr>
            <p:ph type="sldNum" sz="quarter" idx="12"/>
          </p:nvPr>
        </p:nvSpPr>
        <p:spPr/>
        <p:txBody>
          <a:bodyPr/>
          <a:lstStyle/>
          <a:p>
            <a:fld id="{E3813BF9-5145-4417-B95D-FA8627973885}" type="slidenum">
              <a:rPr lang="en-US" smtClean="0"/>
              <a:pPr/>
              <a:t>11</a:t>
            </a:fld>
            <a:endParaRPr lang="en-US"/>
          </a:p>
        </p:txBody>
      </p:sp>
      <p:sp>
        <p:nvSpPr>
          <p:cNvPr id="7" name="Rectangle 5"/>
          <p:cNvSpPr>
            <a:spLocks noGrp="1" noChangeArrowheads="1"/>
          </p:cNvSpPr>
          <p:nvPr>
            <p:ph type="body" idx="4294967295"/>
          </p:nvPr>
        </p:nvSpPr>
        <p:spPr>
          <a:xfrm>
            <a:off x="333860" y="233264"/>
            <a:ext cx="10536303" cy="6410131"/>
          </a:xfrm>
          <a:prstGeom prst="rect">
            <a:avLst/>
          </a:prstGeom>
        </p:spPr>
        <p:txBody>
          <a:bodyPr>
            <a:normAutofit/>
          </a:bodyPr>
          <a:lstStyle/>
          <a:p>
            <a:pPr marL="514350" indent="-514350">
              <a:lnSpc>
                <a:spcPct val="100000"/>
              </a:lnSpc>
              <a:buFont typeface="+mj-lt"/>
              <a:buAutoNum type="arabicPeriod" startAt="14"/>
              <a:defRPr/>
            </a:pPr>
            <a:r>
              <a:rPr lang="en-US" altLang="en-US" sz="2600" b="1"/>
              <a:t> Ràng buộc toàn vẹn (integrity constraints) (tt.):</a:t>
            </a:r>
            <a:endParaRPr lang="en-US" altLang="en-US" b="1"/>
          </a:p>
          <a:p>
            <a:pPr marL="0" indent="0">
              <a:buNone/>
              <a:defRPr/>
            </a:pPr>
            <a:r>
              <a:rPr lang="en-US" altLang="en-US"/>
              <a:t>Vd. </a:t>
            </a:r>
            <a:endParaRPr lang="en-US" altLang="en-US" sz="2600"/>
          </a:p>
        </p:txBody>
      </p:sp>
      <p:sp>
        <p:nvSpPr>
          <p:cNvPr id="2" name="Rectangle 1"/>
          <p:cNvSpPr/>
          <p:nvPr/>
        </p:nvSpPr>
        <p:spPr>
          <a:xfrm>
            <a:off x="333860" y="1156038"/>
            <a:ext cx="4078120" cy="1754326"/>
          </a:xfrm>
          <a:prstGeom prst="rect">
            <a:avLst/>
          </a:prstGeom>
        </p:spPr>
        <p:txBody>
          <a:bodyPr wrap="square">
            <a:spAutoFit/>
          </a:bodyPr>
          <a:lstStyle/>
          <a:p>
            <a:r>
              <a:rPr lang="en-US">
                <a:solidFill>
                  <a:srgbClr val="0000FF"/>
                </a:solidFill>
                <a:latin typeface="Consolas" panose="020B0609020204030204" pitchFamily="49" charset="0"/>
              </a:rPr>
              <a:t>create</a:t>
            </a:r>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table</a:t>
            </a:r>
            <a:r>
              <a:rPr lang="en-US">
                <a:solidFill>
                  <a:srgbClr val="000000"/>
                </a:solidFill>
                <a:latin typeface="Consolas" panose="020B0609020204030204" pitchFamily="49" charset="0"/>
              </a:rPr>
              <a:t> SINHVIEN</a:t>
            </a:r>
            <a:r>
              <a:rPr lang="en-US">
                <a:solidFill>
                  <a:srgbClr val="808080"/>
                </a:solidFill>
                <a:latin typeface="Consolas" panose="020B0609020204030204" pitchFamily="49" charset="0"/>
              </a:rPr>
              <a:t>(</a:t>
            </a:r>
            <a:endParaRPr lang="en-US">
              <a:solidFill>
                <a:srgbClr val="000000"/>
              </a:solidFill>
              <a:latin typeface="Consolas" panose="020B0609020204030204" pitchFamily="49" charset="0"/>
            </a:endParaRPr>
          </a:p>
          <a:p>
            <a:r>
              <a:rPr lang="en-US">
                <a:solidFill>
                  <a:srgbClr val="000000"/>
                </a:solidFill>
                <a:latin typeface="Consolas" panose="020B0609020204030204" pitchFamily="49" charset="0"/>
              </a:rPr>
              <a:t>   MaSV </a:t>
            </a:r>
            <a:r>
              <a:rPr lang="en-US">
                <a:solidFill>
                  <a:srgbClr val="0000FF"/>
                </a:solidFill>
                <a:latin typeface="Consolas" panose="020B0609020204030204" pitchFamily="49" charset="0"/>
              </a:rPr>
              <a:t>char</a:t>
            </a:r>
            <a:r>
              <a:rPr lang="en-US">
                <a:solidFill>
                  <a:srgbClr val="808080"/>
                </a:solidFill>
                <a:latin typeface="Consolas" panose="020B0609020204030204" pitchFamily="49" charset="0"/>
              </a:rPr>
              <a:t>(</a:t>
            </a:r>
            <a:r>
              <a:rPr lang="en-US">
                <a:solidFill>
                  <a:srgbClr val="000000"/>
                </a:solidFill>
                <a:latin typeface="Consolas" panose="020B0609020204030204" pitchFamily="49" charset="0"/>
              </a:rPr>
              <a:t>10</a:t>
            </a:r>
            <a:r>
              <a:rPr lang="en-US">
                <a:solidFill>
                  <a:srgbClr val="808080"/>
                </a:solidFill>
                <a:latin typeface="Consolas" panose="020B0609020204030204" pitchFamily="49" charset="0"/>
              </a:rPr>
              <a:t>)</a:t>
            </a:r>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Primary</a:t>
            </a:r>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key</a:t>
            </a:r>
            <a:r>
              <a:rPr lang="en-US">
                <a:solidFill>
                  <a:srgbClr val="808080"/>
                </a:solidFill>
                <a:latin typeface="Consolas" panose="020B0609020204030204" pitchFamily="49" charset="0"/>
              </a:rPr>
              <a:t>,</a:t>
            </a:r>
            <a:endParaRPr lang="en-US">
              <a:solidFill>
                <a:srgbClr val="000000"/>
              </a:solidFill>
              <a:latin typeface="Consolas" panose="020B0609020204030204" pitchFamily="49" charset="0"/>
            </a:endParaRPr>
          </a:p>
          <a:p>
            <a:r>
              <a:rPr lang="en-US">
                <a:solidFill>
                  <a:srgbClr val="000000"/>
                </a:solidFill>
                <a:latin typeface="Consolas" panose="020B0609020204030204" pitchFamily="49" charset="0"/>
              </a:rPr>
              <a:t>   HoTen </a:t>
            </a:r>
            <a:r>
              <a:rPr lang="en-US">
                <a:solidFill>
                  <a:srgbClr val="0000FF"/>
                </a:solidFill>
                <a:latin typeface="Consolas" panose="020B0609020204030204" pitchFamily="49" charset="0"/>
              </a:rPr>
              <a:t>Char</a:t>
            </a:r>
            <a:r>
              <a:rPr lang="en-US">
                <a:solidFill>
                  <a:srgbClr val="808080"/>
                </a:solidFill>
                <a:latin typeface="Consolas" panose="020B0609020204030204" pitchFamily="49" charset="0"/>
              </a:rPr>
              <a:t>(</a:t>
            </a:r>
            <a:r>
              <a:rPr lang="en-US">
                <a:solidFill>
                  <a:srgbClr val="000000"/>
                </a:solidFill>
                <a:latin typeface="Consolas" panose="020B0609020204030204" pitchFamily="49" charset="0"/>
              </a:rPr>
              <a:t>30</a:t>
            </a:r>
            <a:r>
              <a:rPr lang="en-US">
                <a:solidFill>
                  <a:srgbClr val="808080"/>
                </a:solidFill>
                <a:latin typeface="Consolas" panose="020B0609020204030204" pitchFamily="49" charset="0"/>
              </a:rPr>
              <a:t>)</a:t>
            </a:r>
            <a:r>
              <a:rPr lang="en-US">
                <a:solidFill>
                  <a:srgbClr val="000000"/>
                </a:solidFill>
                <a:latin typeface="Consolas" panose="020B0609020204030204" pitchFamily="49" charset="0"/>
              </a:rPr>
              <a:t> </a:t>
            </a:r>
            <a:r>
              <a:rPr lang="en-US">
                <a:solidFill>
                  <a:srgbClr val="808080"/>
                </a:solidFill>
                <a:latin typeface="Consolas" panose="020B0609020204030204" pitchFamily="49" charset="0"/>
              </a:rPr>
              <a:t>not</a:t>
            </a:r>
            <a:r>
              <a:rPr lang="en-US">
                <a:solidFill>
                  <a:srgbClr val="000000"/>
                </a:solidFill>
                <a:latin typeface="Consolas" panose="020B0609020204030204" pitchFamily="49" charset="0"/>
              </a:rPr>
              <a:t> </a:t>
            </a:r>
            <a:r>
              <a:rPr lang="en-US">
                <a:solidFill>
                  <a:srgbClr val="808080"/>
                </a:solidFill>
                <a:latin typeface="Consolas" panose="020B0609020204030204" pitchFamily="49" charset="0"/>
              </a:rPr>
              <a:t>null,</a:t>
            </a:r>
            <a:endParaRPr lang="en-US">
              <a:solidFill>
                <a:srgbClr val="000000"/>
              </a:solidFill>
              <a:latin typeface="Consolas" panose="020B0609020204030204" pitchFamily="49" charset="0"/>
            </a:endParaRPr>
          </a:p>
          <a:p>
            <a:r>
              <a:rPr lang="en-US">
                <a:solidFill>
                  <a:srgbClr val="000000"/>
                </a:solidFill>
                <a:latin typeface="Consolas" panose="020B0609020204030204" pitchFamily="49" charset="0"/>
              </a:rPr>
              <a:t>   Diachi </a:t>
            </a:r>
            <a:r>
              <a:rPr lang="en-US">
                <a:solidFill>
                  <a:srgbClr val="0000FF"/>
                </a:solidFill>
                <a:latin typeface="Consolas" panose="020B0609020204030204" pitchFamily="49" charset="0"/>
              </a:rPr>
              <a:t>Char</a:t>
            </a:r>
            <a:r>
              <a:rPr lang="en-US">
                <a:solidFill>
                  <a:srgbClr val="808080"/>
                </a:solidFill>
                <a:latin typeface="Consolas" panose="020B0609020204030204" pitchFamily="49" charset="0"/>
              </a:rPr>
              <a:t>(</a:t>
            </a:r>
            <a:r>
              <a:rPr lang="en-US">
                <a:solidFill>
                  <a:srgbClr val="000000"/>
                </a:solidFill>
                <a:latin typeface="Consolas" panose="020B0609020204030204" pitchFamily="49" charset="0"/>
              </a:rPr>
              <a:t>40</a:t>
            </a:r>
            <a:r>
              <a:rPr lang="en-US">
                <a:solidFill>
                  <a:srgbClr val="808080"/>
                </a:solidFill>
                <a:latin typeface="Consolas" panose="020B0609020204030204" pitchFamily="49" charset="0"/>
              </a:rPr>
              <a:t>)</a:t>
            </a:r>
            <a:r>
              <a:rPr lang="en-US">
                <a:solidFill>
                  <a:srgbClr val="000000"/>
                </a:solidFill>
                <a:latin typeface="Consolas" panose="020B0609020204030204" pitchFamily="49" charset="0"/>
              </a:rPr>
              <a:t> </a:t>
            </a:r>
            <a:r>
              <a:rPr lang="en-US">
                <a:solidFill>
                  <a:srgbClr val="808080"/>
                </a:solidFill>
                <a:latin typeface="Consolas" panose="020B0609020204030204" pitchFamily="49" charset="0"/>
              </a:rPr>
              <a:t>not</a:t>
            </a:r>
            <a:r>
              <a:rPr lang="en-US">
                <a:solidFill>
                  <a:srgbClr val="000000"/>
                </a:solidFill>
                <a:latin typeface="Consolas" panose="020B0609020204030204" pitchFamily="49" charset="0"/>
              </a:rPr>
              <a:t> </a:t>
            </a:r>
            <a:r>
              <a:rPr lang="en-US">
                <a:solidFill>
                  <a:srgbClr val="808080"/>
                </a:solidFill>
                <a:latin typeface="Consolas" panose="020B0609020204030204" pitchFamily="49" charset="0"/>
              </a:rPr>
              <a:t>null,</a:t>
            </a:r>
            <a:endParaRPr lang="en-US">
              <a:solidFill>
                <a:srgbClr val="000000"/>
              </a:solidFill>
              <a:latin typeface="Consolas" panose="020B0609020204030204" pitchFamily="49" charset="0"/>
            </a:endParaRPr>
          </a:p>
          <a:p>
            <a:r>
              <a:rPr lang="en-US">
                <a:solidFill>
                  <a:srgbClr val="000000"/>
                </a:solidFill>
                <a:latin typeface="Consolas" panose="020B0609020204030204" pitchFamily="49" charset="0"/>
              </a:rPr>
              <a:t>   Sodd </a:t>
            </a:r>
            <a:r>
              <a:rPr lang="en-US">
                <a:solidFill>
                  <a:srgbClr val="0000FF"/>
                </a:solidFill>
                <a:latin typeface="Consolas" panose="020B0609020204030204" pitchFamily="49" charset="0"/>
              </a:rPr>
              <a:t>char</a:t>
            </a:r>
            <a:r>
              <a:rPr lang="en-US">
                <a:solidFill>
                  <a:srgbClr val="808080"/>
                </a:solidFill>
                <a:latin typeface="Consolas" panose="020B0609020204030204" pitchFamily="49" charset="0"/>
              </a:rPr>
              <a:t>(</a:t>
            </a:r>
            <a:r>
              <a:rPr lang="en-US">
                <a:solidFill>
                  <a:srgbClr val="000000"/>
                </a:solidFill>
                <a:latin typeface="Consolas" panose="020B0609020204030204" pitchFamily="49" charset="0"/>
              </a:rPr>
              <a:t>10</a:t>
            </a:r>
            <a:r>
              <a:rPr lang="en-US">
                <a:solidFill>
                  <a:srgbClr val="808080"/>
                </a:solidFill>
                <a:latin typeface="Consolas" panose="020B0609020204030204" pitchFamily="49" charset="0"/>
              </a:rPr>
              <a:t>)</a:t>
            </a:r>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unique</a:t>
            </a:r>
            <a:endParaRPr lang="en-US">
              <a:solidFill>
                <a:srgbClr val="000000"/>
              </a:solidFill>
              <a:latin typeface="Consolas" panose="020B0609020204030204" pitchFamily="49" charset="0"/>
            </a:endParaRPr>
          </a:p>
          <a:p>
            <a:r>
              <a:rPr lang="en-US">
                <a:solidFill>
                  <a:srgbClr val="000000"/>
                </a:solidFill>
                <a:latin typeface="Consolas" panose="020B0609020204030204" pitchFamily="49" charset="0"/>
              </a:rPr>
              <a:t>   </a:t>
            </a:r>
            <a:r>
              <a:rPr lang="en-US">
                <a:solidFill>
                  <a:srgbClr val="808080"/>
                </a:solidFill>
                <a:latin typeface="Consolas" panose="020B0609020204030204" pitchFamily="49" charset="0"/>
              </a:rPr>
              <a:t>)</a:t>
            </a:r>
            <a:endParaRPr lang="en-US"/>
          </a:p>
        </p:txBody>
      </p:sp>
      <p:sp>
        <p:nvSpPr>
          <p:cNvPr id="3" name="Rectangle 2"/>
          <p:cNvSpPr/>
          <p:nvPr/>
        </p:nvSpPr>
        <p:spPr>
          <a:xfrm>
            <a:off x="416294" y="3010738"/>
            <a:ext cx="4441456" cy="1477328"/>
          </a:xfrm>
          <a:prstGeom prst="rect">
            <a:avLst/>
          </a:prstGeom>
        </p:spPr>
        <p:txBody>
          <a:bodyPr wrap="square">
            <a:spAutoFit/>
          </a:bodyPr>
          <a:lstStyle/>
          <a:p>
            <a:r>
              <a:rPr lang="en-US">
                <a:solidFill>
                  <a:srgbClr val="0000FF"/>
                </a:solidFill>
                <a:latin typeface="Consolas" panose="020B0609020204030204" pitchFamily="49" charset="0"/>
              </a:rPr>
              <a:t>Create</a:t>
            </a:r>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table</a:t>
            </a:r>
            <a:r>
              <a:rPr lang="en-US">
                <a:solidFill>
                  <a:srgbClr val="000000"/>
                </a:solidFill>
                <a:latin typeface="Consolas" panose="020B0609020204030204" pitchFamily="49" charset="0"/>
              </a:rPr>
              <a:t> MONHOC</a:t>
            </a:r>
            <a:r>
              <a:rPr lang="en-US">
                <a:solidFill>
                  <a:srgbClr val="0000FF"/>
                </a:solidFill>
                <a:latin typeface="Consolas" panose="020B0609020204030204" pitchFamily="49" charset="0"/>
              </a:rPr>
              <a:t> </a:t>
            </a:r>
            <a:r>
              <a:rPr lang="en-US">
                <a:solidFill>
                  <a:srgbClr val="808080"/>
                </a:solidFill>
                <a:latin typeface="Consolas" panose="020B0609020204030204" pitchFamily="49" charset="0"/>
              </a:rPr>
              <a:t>(</a:t>
            </a:r>
            <a:endParaRPr lang="en-US">
              <a:solidFill>
                <a:srgbClr val="000000"/>
              </a:solidFill>
              <a:latin typeface="Consolas" panose="020B0609020204030204" pitchFamily="49" charset="0"/>
            </a:endParaRPr>
          </a:p>
          <a:p>
            <a:r>
              <a:rPr lang="en-US">
                <a:solidFill>
                  <a:srgbClr val="000000"/>
                </a:solidFill>
                <a:latin typeface="Consolas" panose="020B0609020204030204" pitchFamily="49" charset="0"/>
              </a:rPr>
              <a:t>  MaMH </a:t>
            </a:r>
            <a:r>
              <a:rPr lang="en-US">
                <a:solidFill>
                  <a:srgbClr val="0000FF"/>
                </a:solidFill>
                <a:latin typeface="Consolas" panose="020B0609020204030204" pitchFamily="49" charset="0"/>
              </a:rPr>
              <a:t>char</a:t>
            </a:r>
            <a:r>
              <a:rPr lang="en-US">
                <a:solidFill>
                  <a:srgbClr val="808080"/>
                </a:solidFill>
                <a:latin typeface="Consolas" panose="020B0609020204030204" pitchFamily="49" charset="0"/>
              </a:rPr>
              <a:t>(</a:t>
            </a:r>
            <a:r>
              <a:rPr lang="en-US">
                <a:solidFill>
                  <a:srgbClr val="000000"/>
                </a:solidFill>
                <a:latin typeface="Consolas" panose="020B0609020204030204" pitchFamily="49" charset="0"/>
              </a:rPr>
              <a:t>10</a:t>
            </a:r>
            <a:r>
              <a:rPr lang="en-US">
                <a:solidFill>
                  <a:srgbClr val="808080"/>
                </a:solidFill>
                <a:latin typeface="Consolas" panose="020B0609020204030204" pitchFamily="49" charset="0"/>
              </a:rPr>
              <a:t>)</a:t>
            </a:r>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Primary</a:t>
            </a:r>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key</a:t>
            </a:r>
            <a:r>
              <a:rPr lang="en-US">
                <a:solidFill>
                  <a:srgbClr val="808080"/>
                </a:solidFill>
                <a:latin typeface="Consolas" panose="020B0609020204030204" pitchFamily="49" charset="0"/>
              </a:rPr>
              <a:t>,</a:t>
            </a:r>
            <a:endParaRPr lang="en-US">
              <a:solidFill>
                <a:srgbClr val="000000"/>
              </a:solidFill>
              <a:latin typeface="Consolas" panose="020B0609020204030204" pitchFamily="49" charset="0"/>
            </a:endParaRPr>
          </a:p>
          <a:p>
            <a:r>
              <a:rPr lang="en-US">
                <a:solidFill>
                  <a:srgbClr val="000000"/>
                </a:solidFill>
                <a:latin typeface="Consolas" panose="020B0609020204030204" pitchFamily="49" charset="0"/>
              </a:rPr>
              <a:t>  TenMH </a:t>
            </a:r>
            <a:r>
              <a:rPr lang="en-US">
                <a:solidFill>
                  <a:srgbClr val="0000FF"/>
                </a:solidFill>
                <a:latin typeface="Consolas" panose="020B0609020204030204" pitchFamily="49" charset="0"/>
              </a:rPr>
              <a:t>char</a:t>
            </a:r>
            <a:r>
              <a:rPr lang="en-US">
                <a:solidFill>
                  <a:srgbClr val="808080"/>
                </a:solidFill>
                <a:latin typeface="Consolas" panose="020B0609020204030204" pitchFamily="49" charset="0"/>
              </a:rPr>
              <a:t>(</a:t>
            </a:r>
            <a:r>
              <a:rPr lang="en-US">
                <a:solidFill>
                  <a:srgbClr val="000000"/>
                </a:solidFill>
                <a:latin typeface="Consolas" panose="020B0609020204030204" pitchFamily="49" charset="0"/>
              </a:rPr>
              <a:t>30</a:t>
            </a:r>
            <a:r>
              <a:rPr lang="en-US">
                <a:solidFill>
                  <a:srgbClr val="808080"/>
                </a:solidFill>
                <a:latin typeface="Consolas" panose="020B0609020204030204" pitchFamily="49" charset="0"/>
              </a:rPr>
              <a:t>)</a:t>
            </a:r>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unique</a:t>
            </a:r>
            <a:r>
              <a:rPr lang="en-US">
                <a:solidFill>
                  <a:srgbClr val="000000"/>
                </a:solidFill>
                <a:latin typeface="Consolas" panose="020B0609020204030204" pitchFamily="49" charset="0"/>
              </a:rPr>
              <a:t> </a:t>
            </a:r>
            <a:r>
              <a:rPr lang="en-US">
                <a:solidFill>
                  <a:srgbClr val="808080"/>
                </a:solidFill>
                <a:latin typeface="Consolas" panose="020B0609020204030204" pitchFamily="49" charset="0"/>
              </a:rPr>
              <a:t>not</a:t>
            </a:r>
            <a:r>
              <a:rPr lang="en-US">
                <a:solidFill>
                  <a:srgbClr val="000000"/>
                </a:solidFill>
                <a:latin typeface="Consolas" panose="020B0609020204030204" pitchFamily="49" charset="0"/>
              </a:rPr>
              <a:t> </a:t>
            </a:r>
            <a:r>
              <a:rPr lang="en-US">
                <a:solidFill>
                  <a:srgbClr val="808080"/>
                </a:solidFill>
                <a:latin typeface="Consolas" panose="020B0609020204030204" pitchFamily="49" charset="0"/>
              </a:rPr>
              <a:t>null,</a:t>
            </a:r>
            <a:endParaRPr lang="en-US">
              <a:solidFill>
                <a:srgbClr val="000000"/>
              </a:solidFill>
              <a:latin typeface="Consolas" panose="020B0609020204030204" pitchFamily="49" charset="0"/>
            </a:endParaRPr>
          </a:p>
          <a:p>
            <a:r>
              <a:rPr lang="en-US">
                <a:solidFill>
                  <a:srgbClr val="000000"/>
                </a:solidFill>
                <a:latin typeface="Consolas" panose="020B0609020204030204" pitchFamily="49" charset="0"/>
              </a:rPr>
              <a:t>  SoTC </a:t>
            </a:r>
            <a:r>
              <a:rPr lang="en-US">
                <a:solidFill>
                  <a:srgbClr val="0000FF"/>
                </a:solidFill>
                <a:latin typeface="Consolas" panose="020B0609020204030204" pitchFamily="49" charset="0"/>
              </a:rPr>
              <a:t>int</a:t>
            </a:r>
            <a:endParaRPr lang="en-US">
              <a:solidFill>
                <a:srgbClr val="000000"/>
              </a:solidFill>
              <a:latin typeface="Consolas" panose="020B0609020204030204" pitchFamily="49" charset="0"/>
            </a:endParaRPr>
          </a:p>
          <a:p>
            <a:r>
              <a:rPr lang="en-US">
                <a:solidFill>
                  <a:srgbClr val="808080"/>
                </a:solidFill>
                <a:latin typeface="Consolas" panose="020B0609020204030204" pitchFamily="49" charset="0"/>
              </a:rPr>
              <a:t>)</a:t>
            </a:r>
            <a:endParaRPr lang="en-US"/>
          </a:p>
        </p:txBody>
      </p:sp>
      <p:sp>
        <p:nvSpPr>
          <p:cNvPr id="4" name="Rectangle 3"/>
          <p:cNvSpPr/>
          <p:nvPr/>
        </p:nvSpPr>
        <p:spPr>
          <a:xfrm>
            <a:off x="333860" y="4585760"/>
            <a:ext cx="6096000" cy="2031325"/>
          </a:xfrm>
          <a:prstGeom prst="rect">
            <a:avLst/>
          </a:prstGeom>
        </p:spPr>
        <p:txBody>
          <a:bodyPr>
            <a:spAutoFit/>
          </a:bodyPr>
          <a:lstStyle/>
          <a:p>
            <a:r>
              <a:rPr lang="en-US">
                <a:solidFill>
                  <a:srgbClr val="0000FF"/>
                </a:solidFill>
                <a:latin typeface="Consolas" panose="020B0609020204030204" pitchFamily="49" charset="0"/>
              </a:rPr>
              <a:t>Create</a:t>
            </a:r>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table</a:t>
            </a:r>
            <a:r>
              <a:rPr lang="en-US">
                <a:solidFill>
                  <a:srgbClr val="000000"/>
                </a:solidFill>
                <a:latin typeface="Consolas" panose="020B0609020204030204" pitchFamily="49" charset="0"/>
              </a:rPr>
              <a:t> KQTHI</a:t>
            </a:r>
            <a:r>
              <a:rPr lang="en-US">
                <a:solidFill>
                  <a:srgbClr val="0000FF"/>
                </a:solidFill>
                <a:latin typeface="Consolas" panose="020B0609020204030204" pitchFamily="49" charset="0"/>
              </a:rPr>
              <a:t> </a:t>
            </a:r>
            <a:r>
              <a:rPr lang="en-US">
                <a:solidFill>
                  <a:srgbClr val="808080"/>
                </a:solidFill>
                <a:latin typeface="Consolas" panose="020B0609020204030204" pitchFamily="49" charset="0"/>
              </a:rPr>
              <a:t>(</a:t>
            </a:r>
            <a:endParaRPr lang="en-US">
              <a:solidFill>
                <a:srgbClr val="000000"/>
              </a:solidFill>
              <a:latin typeface="Consolas" panose="020B0609020204030204" pitchFamily="49" charset="0"/>
            </a:endParaRPr>
          </a:p>
          <a:p>
            <a:r>
              <a:rPr lang="en-US">
                <a:solidFill>
                  <a:srgbClr val="000000"/>
                </a:solidFill>
                <a:latin typeface="Consolas" panose="020B0609020204030204" pitchFamily="49" charset="0"/>
              </a:rPr>
              <a:t>  MaSV </a:t>
            </a:r>
            <a:r>
              <a:rPr lang="en-US">
                <a:solidFill>
                  <a:srgbClr val="0000FF"/>
                </a:solidFill>
                <a:latin typeface="Consolas" panose="020B0609020204030204" pitchFamily="49" charset="0"/>
              </a:rPr>
              <a:t>char</a:t>
            </a:r>
            <a:r>
              <a:rPr lang="en-US">
                <a:solidFill>
                  <a:srgbClr val="808080"/>
                </a:solidFill>
                <a:latin typeface="Consolas" panose="020B0609020204030204" pitchFamily="49" charset="0"/>
              </a:rPr>
              <a:t>(</a:t>
            </a:r>
            <a:r>
              <a:rPr lang="en-US">
                <a:solidFill>
                  <a:srgbClr val="000000"/>
                </a:solidFill>
                <a:latin typeface="Consolas" panose="020B0609020204030204" pitchFamily="49" charset="0"/>
              </a:rPr>
              <a:t>10</a:t>
            </a:r>
            <a:r>
              <a:rPr lang="en-US">
                <a:solidFill>
                  <a:srgbClr val="808080"/>
                </a:solidFill>
                <a:latin typeface="Consolas" panose="020B0609020204030204" pitchFamily="49" charset="0"/>
              </a:rPr>
              <a:t>),</a:t>
            </a:r>
            <a:endParaRPr lang="en-US">
              <a:solidFill>
                <a:srgbClr val="000000"/>
              </a:solidFill>
              <a:latin typeface="Consolas" panose="020B0609020204030204" pitchFamily="49" charset="0"/>
            </a:endParaRPr>
          </a:p>
          <a:p>
            <a:r>
              <a:rPr lang="en-US">
                <a:solidFill>
                  <a:srgbClr val="000000"/>
                </a:solidFill>
                <a:latin typeface="Consolas" panose="020B0609020204030204" pitchFamily="49" charset="0"/>
              </a:rPr>
              <a:t>  MaMH </a:t>
            </a:r>
            <a:r>
              <a:rPr lang="en-US">
                <a:solidFill>
                  <a:srgbClr val="0000FF"/>
                </a:solidFill>
                <a:latin typeface="Consolas" panose="020B0609020204030204" pitchFamily="49" charset="0"/>
              </a:rPr>
              <a:t>char</a:t>
            </a:r>
            <a:r>
              <a:rPr lang="en-US">
                <a:solidFill>
                  <a:srgbClr val="808080"/>
                </a:solidFill>
                <a:latin typeface="Consolas" panose="020B0609020204030204" pitchFamily="49" charset="0"/>
              </a:rPr>
              <a:t>(</a:t>
            </a:r>
            <a:r>
              <a:rPr lang="en-US">
                <a:solidFill>
                  <a:srgbClr val="000000"/>
                </a:solidFill>
                <a:latin typeface="Consolas" panose="020B0609020204030204" pitchFamily="49" charset="0"/>
              </a:rPr>
              <a:t>10</a:t>
            </a:r>
            <a:r>
              <a:rPr lang="en-US">
                <a:solidFill>
                  <a:srgbClr val="808080"/>
                </a:solidFill>
                <a:latin typeface="Consolas" panose="020B0609020204030204" pitchFamily="49" charset="0"/>
              </a:rPr>
              <a:t>),</a:t>
            </a:r>
            <a:endParaRPr lang="en-US">
              <a:solidFill>
                <a:srgbClr val="000000"/>
              </a:solidFill>
              <a:latin typeface="Consolas" panose="020B0609020204030204" pitchFamily="49" charset="0"/>
            </a:endParaRPr>
          </a:p>
          <a:p>
            <a:r>
              <a:rPr lang="en-US">
                <a:solidFill>
                  <a:srgbClr val="000000"/>
                </a:solidFill>
                <a:latin typeface="Consolas" panose="020B0609020204030204" pitchFamily="49" charset="0"/>
              </a:rPr>
              <a:t>  Diem </a:t>
            </a:r>
            <a:r>
              <a:rPr lang="en-US">
                <a:solidFill>
                  <a:srgbClr val="0000FF"/>
                </a:solidFill>
                <a:latin typeface="Consolas" panose="020B0609020204030204" pitchFamily="49" charset="0"/>
              </a:rPr>
              <a:t>int</a:t>
            </a:r>
            <a:r>
              <a:rPr lang="en-US">
                <a:solidFill>
                  <a:srgbClr val="808080"/>
                </a:solidFill>
                <a:latin typeface="Consolas" panose="020B0609020204030204" pitchFamily="49" charset="0"/>
              </a:rPr>
              <a:t>,</a:t>
            </a:r>
            <a:endParaRPr lang="en-US">
              <a:solidFill>
                <a:srgbClr val="000000"/>
              </a:solidFill>
              <a:latin typeface="Consolas" panose="020B0609020204030204" pitchFamily="49" charset="0"/>
            </a:endParaRPr>
          </a:p>
          <a:p>
            <a:r>
              <a:rPr lang="en-US">
                <a:solidFill>
                  <a:srgbClr val="0000FF"/>
                </a:solidFill>
                <a:latin typeface="Consolas" panose="020B0609020204030204" pitchFamily="49" charset="0"/>
              </a:rPr>
              <a:t>  Foreign</a:t>
            </a:r>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key </a:t>
            </a:r>
            <a:r>
              <a:rPr lang="en-US">
                <a:solidFill>
                  <a:srgbClr val="808080"/>
                </a:solidFill>
                <a:latin typeface="Consolas" panose="020B0609020204030204" pitchFamily="49" charset="0"/>
              </a:rPr>
              <a:t>(</a:t>
            </a:r>
            <a:r>
              <a:rPr lang="en-US">
                <a:solidFill>
                  <a:srgbClr val="000000"/>
                </a:solidFill>
                <a:latin typeface="Consolas" panose="020B0609020204030204" pitchFamily="49" charset="0"/>
              </a:rPr>
              <a:t>MaSV</a:t>
            </a:r>
            <a:r>
              <a:rPr lang="en-US">
                <a:solidFill>
                  <a:srgbClr val="808080"/>
                </a:solidFill>
                <a:latin typeface="Consolas" panose="020B0609020204030204" pitchFamily="49" charset="0"/>
              </a:rPr>
              <a:t>)</a:t>
            </a:r>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references</a:t>
            </a:r>
            <a:r>
              <a:rPr lang="en-US">
                <a:solidFill>
                  <a:srgbClr val="000000"/>
                </a:solidFill>
                <a:latin typeface="Consolas" panose="020B0609020204030204" pitchFamily="49" charset="0"/>
              </a:rPr>
              <a:t> SINHVIEN</a:t>
            </a:r>
            <a:r>
              <a:rPr lang="en-US">
                <a:solidFill>
                  <a:srgbClr val="808080"/>
                </a:solidFill>
                <a:latin typeface="Consolas" panose="020B0609020204030204" pitchFamily="49" charset="0"/>
              </a:rPr>
              <a:t>(</a:t>
            </a:r>
            <a:r>
              <a:rPr lang="en-US">
                <a:solidFill>
                  <a:srgbClr val="000000"/>
                </a:solidFill>
                <a:latin typeface="Consolas" panose="020B0609020204030204" pitchFamily="49" charset="0"/>
              </a:rPr>
              <a:t>MaSV</a:t>
            </a:r>
            <a:r>
              <a:rPr lang="en-US">
                <a:solidFill>
                  <a:srgbClr val="808080"/>
                </a:solidFill>
                <a:latin typeface="Consolas" panose="020B0609020204030204" pitchFamily="49" charset="0"/>
              </a:rPr>
              <a:t>),</a:t>
            </a:r>
            <a:endParaRPr lang="en-US">
              <a:solidFill>
                <a:srgbClr val="000000"/>
              </a:solidFill>
              <a:latin typeface="Consolas" panose="020B0609020204030204" pitchFamily="49" charset="0"/>
            </a:endParaRPr>
          </a:p>
          <a:p>
            <a:r>
              <a:rPr lang="en-US">
                <a:solidFill>
                  <a:srgbClr val="0000FF"/>
                </a:solidFill>
                <a:latin typeface="Consolas" panose="020B0609020204030204" pitchFamily="49" charset="0"/>
              </a:rPr>
              <a:t>  Foreign</a:t>
            </a:r>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key </a:t>
            </a:r>
            <a:r>
              <a:rPr lang="en-US">
                <a:solidFill>
                  <a:srgbClr val="808080"/>
                </a:solidFill>
                <a:latin typeface="Consolas" panose="020B0609020204030204" pitchFamily="49" charset="0"/>
              </a:rPr>
              <a:t>(</a:t>
            </a:r>
            <a:r>
              <a:rPr lang="en-US">
                <a:solidFill>
                  <a:srgbClr val="000000"/>
                </a:solidFill>
                <a:latin typeface="Consolas" panose="020B0609020204030204" pitchFamily="49" charset="0"/>
              </a:rPr>
              <a:t>MaMH</a:t>
            </a:r>
            <a:r>
              <a:rPr lang="en-US">
                <a:solidFill>
                  <a:srgbClr val="808080"/>
                </a:solidFill>
                <a:latin typeface="Consolas" panose="020B0609020204030204" pitchFamily="49" charset="0"/>
              </a:rPr>
              <a:t>)</a:t>
            </a:r>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references</a:t>
            </a:r>
            <a:r>
              <a:rPr lang="en-US">
                <a:solidFill>
                  <a:srgbClr val="000000"/>
                </a:solidFill>
                <a:latin typeface="Consolas" panose="020B0609020204030204" pitchFamily="49" charset="0"/>
              </a:rPr>
              <a:t> MONHOC</a:t>
            </a:r>
            <a:r>
              <a:rPr lang="en-US">
                <a:solidFill>
                  <a:srgbClr val="808080"/>
                </a:solidFill>
                <a:latin typeface="Consolas" panose="020B0609020204030204" pitchFamily="49" charset="0"/>
              </a:rPr>
              <a:t>(</a:t>
            </a:r>
            <a:r>
              <a:rPr lang="en-US">
                <a:solidFill>
                  <a:srgbClr val="000000"/>
                </a:solidFill>
                <a:latin typeface="Consolas" panose="020B0609020204030204" pitchFamily="49" charset="0"/>
              </a:rPr>
              <a:t>MaMH</a:t>
            </a:r>
            <a:r>
              <a:rPr lang="en-US">
                <a:solidFill>
                  <a:srgbClr val="808080"/>
                </a:solidFill>
                <a:latin typeface="Consolas" panose="020B0609020204030204" pitchFamily="49" charset="0"/>
              </a:rPr>
              <a:t>)</a:t>
            </a:r>
            <a:endParaRPr lang="en-US">
              <a:solidFill>
                <a:srgbClr val="000000"/>
              </a:solidFill>
              <a:latin typeface="Consolas" panose="020B0609020204030204" pitchFamily="49" charset="0"/>
            </a:endParaRPr>
          </a:p>
          <a:p>
            <a:r>
              <a:rPr lang="en-US">
                <a:solidFill>
                  <a:srgbClr val="808080"/>
                </a:solidFill>
                <a:latin typeface="Consolas" panose="020B0609020204030204" pitchFamily="49" charset="0"/>
              </a:rPr>
              <a:t>)</a:t>
            </a:r>
            <a:endParaRPr lang="en-US"/>
          </a:p>
        </p:txBody>
      </p:sp>
      <p:graphicFrame>
        <p:nvGraphicFramePr>
          <p:cNvPr id="10" name="Table 9"/>
          <p:cNvGraphicFramePr>
            <a:graphicFrameLocks noGrp="1"/>
          </p:cNvGraphicFramePr>
          <p:nvPr>
            <p:extLst>
              <p:ext uri="{D42A27DB-BD31-4B8C-83A1-F6EECF244321}">
                <p14:modId xmlns:p14="http://schemas.microsoft.com/office/powerpoint/2010/main" val="17334903"/>
              </p:ext>
            </p:extLst>
          </p:nvPr>
        </p:nvGraphicFramePr>
        <p:xfrm>
          <a:off x="5929563" y="1156038"/>
          <a:ext cx="4935370" cy="2016760"/>
        </p:xfrm>
        <a:graphic>
          <a:graphicData uri="http://schemas.openxmlformats.org/drawingml/2006/table">
            <a:tbl>
              <a:tblPr firstRow="1" bandRow="1">
                <a:tableStyleId>{5C22544A-7EE6-4342-B048-85BDC9FD1C3A}</a:tableStyleId>
              </a:tblPr>
              <a:tblGrid>
                <a:gridCol w="911383">
                  <a:extLst>
                    <a:ext uri="{9D8B030D-6E8A-4147-A177-3AD203B41FA5}">
                      <a16:colId xmlns:a16="http://schemas.microsoft.com/office/drawing/2014/main" val="2596375594"/>
                    </a:ext>
                  </a:extLst>
                </a:gridCol>
                <a:gridCol w="1631192">
                  <a:extLst>
                    <a:ext uri="{9D8B030D-6E8A-4147-A177-3AD203B41FA5}">
                      <a16:colId xmlns:a16="http://schemas.microsoft.com/office/drawing/2014/main" val="2580232896"/>
                    </a:ext>
                  </a:extLst>
                </a:gridCol>
                <a:gridCol w="1019916">
                  <a:extLst>
                    <a:ext uri="{9D8B030D-6E8A-4147-A177-3AD203B41FA5}">
                      <a16:colId xmlns:a16="http://schemas.microsoft.com/office/drawing/2014/main" val="3945943437"/>
                    </a:ext>
                  </a:extLst>
                </a:gridCol>
                <a:gridCol w="1372879">
                  <a:extLst>
                    <a:ext uri="{9D8B030D-6E8A-4147-A177-3AD203B41FA5}">
                      <a16:colId xmlns:a16="http://schemas.microsoft.com/office/drawing/2014/main" val="85924162"/>
                    </a:ext>
                  </a:extLst>
                </a:gridCol>
              </a:tblGrid>
              <a:tr h="261778">
                <a:tc>
                  <a:txBody>
                    <a:bodyPr/>
                    <a:lstStyle/>
                    <a:p>
                      <a:r>
                        <a:rPr lang="en-US" u="sng"/>
                        <a:t>MaSV</a:t>
                      </a:r>
                    </a:p>
                  </a:txBody>
                  <a:tcPr/>
                </a:tc>
                <a:tc>
                  <a:txBody>
                    <a:bodyPr/>
                    <a:lstStyle/>
                    <a:p>
                      <a:r>
                        <a:rPr lang="en-US"/>
                        <a:t>HoTen</a:t>
                      </a:r>
                    </a:p>
                  </a:txBody>
                  <a:tcPr/>
                </a:tc>
                <a:tc>
                  <a:txBody>
                    <a:bodyPr/>
                    <a:lstStyle/>
                    <a:p>
                      <a:r>
                        <a:rPr lang="en-US"/>
                        <a:t>Đia</a:t>
                      </a:r>
                      <a:r>
                        <a:rPr lang="en-US" baseline="0"/>
                        <a:t>chi</a:t>
                      </a:r>
                      <a:endParaRPr lang="en-US"/>
                    </a:p>
                  </a:txBody>
                  <a:tcPr/>
                </a:tc>
                <a:tc>
                  <a:txBody>
                    <a:bodyPr/>
                    <a:lstStyle/>
                    <a:p>
                      <a:r>
                        <a:rPr lang="en-US"/>
                        <a:t>Sodd</a:t>
                      </a:r>
                    </a:p>
                  </a:txBody>
                  <a:tcPr/>
                </a:tc>
                <a:extLst>
                  <a:ext uri="{0D108BD9-81ED-4DB2-BD59-A6C34878D82A}">
                    <a16:rowId xmlns:a16="http://schemas.microsoft.com/office/drawing/2014/main" val="2998308566"/>
                  </a:ext>
                </a:extLst>
              </a:tr>
              <a:tr h="370840">
                <a:tc>
                  <a:txBody>
                    <a:bodyPr/>
                    <a:lstStyle/>
                    <a:p>
                      <a:r>
                        <a:rPr lang="en-US"/>
                        <a:t>14110</a:t>
                      </a:r>
                    </a:p>
                  </a:txBody>
                  <a:tcPr/>
                </a:tc>
                <a:tc>
                  <a:txBody>
                    <a:bodyPr/>
                    <a:lstStyle/>
                    <a:p>
                      <a:r>
                        <a:rPr lang="vi-VN"/>
                        <a:t>Trương Trọng</a:t>
                      </a:r>
                      <a:endParaRPr lang="en-US"/>
                    </a:p>
                  </a:txBody>
                  <a:tcPr/>
                </a:tc>
                <a:tc>
                  <a:txBody>
                    <a:bodyPr/>
                    <a:lstStyle/>
                    <a:p>
                      <a:r>
                        <a:rPr lang="en-US"/>
                        <a:t>2 VVN</a:t>
                      </a:r>
                    </a:p>
                  </a:txBody>
                  <a:tcPr/>
                </a:tc>
                <a:tc>
                  <a:txBody>
                    <a:bodyPr/>
                    <a:lstStyle/>
                    <a:p>
                      <a:r>
                        <a:rPr lang="en-US"/>
                        <a:t>0911111111</a:t>
                      </a:r>
                    </a:p>
                  </a:txBody>
                  <a:tcPr/>
                </a:tc>
                <a:extLst>
                  <a:ext uri="{0D108BD9-81ED-4DB2-BD59-A6C34878D82A}">
                    <a16:rowId xmlns:a16="http://schemas.microsoft.com/office/drawing/2014/main" val="1127150634"/>
                  </a:ext>
                </a:extLst>
              </a:tr>
              <a:tr h="370840">
                <a:tc>
                  <a:txBody>
                    <a:bodyPr/>
                    <a:lstStyle/>
                    <a:p>
                      <a:r>
                        <a:rPr lang="en-US"/>
                        <a:t>14111</a:t>
                      </a:r>
                    </a:p>
                  </a:txBody>
                  <a:tcPr/>
                </a:tc>
                <a:tc>
                  <a:txBody>
                    <a:bodyPr/>
                    <a:lstStyle/>
                    <a:p>
                      <a:r>
                        <a:rPr lang="en-US"/>
                        <a:t>Nguyễn Duy</a:t>
                      </a:r>
                    </a:p>
                  </a:txBody>
                  <a:tcPr/>
                </a:tc>
                <a:tc>
                  <a:txBody>
                    <a:bodyPr/>
                    <a:lstStyle/>
                    <a:p>
                      <a:r>
                        <a:rPr lang="en-US"/>
                        <a:t>3 NDT</a:t>
                      </a:r>
                    </a:p>
                  </a:txBody>
                  <a:tcPr/>
                </a:tc>
                <a:tc>
                  <a:txBody>
                    <a:bodyPr/>
                    <a:lstStyle/>
                    <a:p>
                      <a:r>
                        <a:rPr lang="en-US"/>
                        <a:t>0211111111</a:t>
                      </a:r>
                    </a:p>
                  </a:txBody>
                  <a:tcPr/>
                </a:tc>
                <a:extLst>
                  <a:ext uri="{0D108BD9-81ED-4DB2-BD59-A6C34878D82A}">
                    <a16:rowId xmlns:a16="http://schemas.microsoft.com/office/drawing/2014/main" val="693830249"/>
                  </a:ext>
                </a:extLst>
              </a:tr>
              <a:tr h="370840">
                <a:tc>
                  <a:txBody>
                    <a:bodyPr/>
                    <a:lstStyle/>
                    <a:p>
                      <a:r>
                        <a:rPr lang="en-US"/>
                        <a:t>. . .</a:t>
                      </a:r>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2999283707"/>
                  </a:ext>
                </a:extLst>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229626363"/>
              </p:ext>
            </p:extLst>
          </p:nvPr>
        </p:nvGraphicFramePr>
        <p:xfrm>
          <a:off x="7408042" y="2815411"/>
          <a:ext cx="3144385" cy="1483360"/>
        </p:xfrm>
        <a:graphic>
          <a:graphicData uri="http://schemas.openxmlformats.org/drawingml/2006/table">
            <a:tbl>
              <a:tblPr firstRow="1" bandRow="1">
                <a:tableStyleId>{5C22544A-7EE6-4342-B048-85BDC9FD1C3A}</a:tableStyleId>
              </a:tblPr>
              <a:tblGrid>
                <a:gridCol w="1026336">
                  <a:extLst>
                    <a:ext uri="{9D8B030D-6E8A-4147-A177-3AD203B41FA5}">
                      <a16:colId xmlns:a16="http://schemas.microsoft.com/office/drawing/2014/main" val="1856028819"/>
                    </a:ext>
                  </a:extLst>
                </a:gridCol>
                <a:gridCol w="1073021">
                  <a:extLst>
                    <a:ext uri="{9D8B030D-6E8A-4147-A177-3AD203B41FA5}">
                      <a16:colId xmlns:a16="http://schemas.microsoft.com/office/drawing/2014/main" val="1857725832"/>
                    </a:ext>
                  </a:extLst>
                </a:gridCol>
                <a:gridCol w="1045028">
                  <a:extLst>
                    <a:ext uri="{9D8B030D-6E8A-4147-A177-3AD203B41FA5}">
                      <a16:colId xmlns:a16="http://schemas.microsoft.com/office/drawing/2014/main" val="856297630"/>
                    </a:ext>
                  </a:extLst>
                </a:gridCol>
              </a:tblGrid>
              <a:tr h="370840">
                <a:tc>
                  <a:txBody>
                    <a:bodyPr/>
                    <a:lstStyle/>
                    <a:p>
                      <a:r>
                        <a:rPr lang="en-US" u="sng"/>
                        <a:t>MaMH</a:t>
                      </a:r>
                    </a:p>
                  </a:txBody>
                  <a:tcPr/>
                </a:tc>
                <a:tc>
                  <a:txBody>
                    <a:bodyPr/>
                    <a:lstStyle/>
                    <a:p>
                      <a:r>
                        <a:rPr lang="en-US"/>
                        <a:t>Ten</a:t>
                      </a:r>
                      <a:r>
                        <a:rPr lang="en-US" baseline="0"/>
                        <a:t>MH</a:t>
                      </a:r>
                      <a:endParaRPr lang="en-US"/>
                    </a:p>
                  </a:txBody>
                  <a:tcPr/>
                </a:tc>
                <a:tc>
                  <a:txBody>
                    <a:bodyPr/>
                    <a:lstStyle/>
                    <a:p>
                      <a:r>
                        <a:rPr lang="en-US"/>
                        <a:t>So</a:t>
                      </a:r>
                      <a:r>
                        <a:rPr lang="en-US" baseline="0"/>
                        <a:t>TC</a:t>
                      </a:r>
                      <a:endParaRPr lang="en-US"/>
                    </a:p>
                  </a:txBody>
                  <a:tcPr/>
                </a:tc>
                <a:extLst>
                  <a:ext uri="{0D108BD9-81ED-4DB2-BD59-A6C34878D82A}">
                    <a16:rowId xmlns:a16="http://schemas.microsoft.com/office/drawing/2014/main" val="3459075445"/>
                  </a:ext>
                </a:extLst>
              </a:tr>
              <a:tr h="370840">
                <a:tc>
                  <a:txBody>
                    <a:bodyPr/>
                    <a:lstStyle/>
                    <a:p>
                      <a:r>
                        <a:rPr lang="en-US"/>
                        <a:t>M01</a:t>
                      </a:r>
                    </a:p>
                  </a:txBody>
                  <a:tcPr/>
                </a:tc>
                <a:tc>
                  <a:txBody>
                    <a:bodyPr/>
                    <a:lstStyle/>
                    <a:p>
                      <a:r>
                        <a:rPr lang="en-US"/>
                        <a:t>CSDL</a:t>
                      </a:r>
                    </a:p>
                  </a:txBody>
                  <a:tcPr/>
                </a:tc>
                <a:tc>
                  <a:txBody>
                    <a:bodyPr/>
                    <a:lstStyle/>
                    <a:p>
                      <a:r>
                        <a:rPr lang="en-US"/>
                        <a:t>3</a:t>
                      </a:r>
                    </a:p>
                  </a:txBody>
                  <a:tcPr/>
                </a:tc>
                <a:extLst>
                  <a:ext uri="{0D108BD9-81ED-4DB2-BD59-A6C34878D82A}">
                    <a16:rowId xmlns:a16="http://schemas.microsoft.com/office/drawing/2014/main" val="4095053739"/>
                  </a:ext>
                </a:extLst>
              </a:tr>
              <a:tr h="370840">
                <a:tc>
                  <a:txBody>
                    <a:bodyPr/>
                    <a:lstStyle/>
                    <a:p>
                      <a:r>
                        <a:rPr lang="en-US"/>
                        <a:t>M02</a:t>
                      </a:r>
                    </a:p>
                  </a:txBody>
                  <a:tcPr/>
                </a:tc>
                <a:tc>
                  <a:txBody>
                    <a:bodyPr/>
                    <a:lstStyle/>
                    <a:p>
                      <a:r>
                        <a:rPr lang="en-US"/>
                        <a:t>CTDL</a:t>
                      </a:r>
                    </a:p>
                  </a:txBody>
                  <a:tcPr/>
                </a:tc>
                <a:tc>
                  <a:txBody>
                    <a:bodyPr/>
                    <a:lstStyle/>
                    <a:p>
                      <a:r>
                        <a:rPr lang="en-US"/>
                        <a:t>3</a:t>
                      </a:r>
                    </a:p>
                  </a:txBody>
                  <a:tcPr/>
                </a:tc>
                <a:extLst>
                  <a:ext uri="{0D108BD9-81ED-4DB2-BD59-A6C34878D82A}">
                    <a16:rowId xmlns:a16="http://schemas.microsoft.com/office/drawing/2014/main" val="3692683939"/>
                  </a:ext>
                </a:extLst>
              </a:tr>
              <a:tr h="370840">
                <a:tc>
                  <a:txBody>
                    <a:bodyPr/>
                    <a:lstStyle/>
                    <a:p>
                      <a:r>
                        <a:rPr lang="en-US"/>
                        <a:t>. . .</a:t>
                      </a:r>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3378198516"/>
                  </a:ext>
                </a:extLst>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3022594831"/>
              </p:ext>
            </p:extLst>
          </p:nvPr>
        </p:nvGraphicFramePr>
        <p:xfrm>
          <a:off x="7389372" y="4543983"/>
          <a:ext cx="3181711" cy="1854200"/>
        </p:xfrm>
        <a:graphic>
          <a:graphicData uri="http://schemas.openxmlformats.org/drawingml/2006/table">
            <a:tbl>
              <a:tblPr firstRow="1" bandRow="1">
                <a:tableStyleId>{5C22544A-7EE6-4342-B048-85BDC9FD1C3A}</a:tableStyleId>
              </a:tblPr>
              <a:tblGrid>
                <a:gridCol w="1376193">
                  <a:extLst>
                    <a:ext uri="{9D8B030D-6E8A-4147-A177-3AD203B41FA5}">
                      <a16:colId xmlns:a16="http://schemas.microsoft.com/office/drawing/2014/main" val="1856028819"/>
                    </a:ext>
                  </a:extLst>
                </a:gridCol>
                <a:gridCol w="928440">
                  <a:extLst>
                    <a:ext uri="{9D8B030D-6E8A-4147-A177-3AD203B41FA5}">
                      <a16:colId xmlns:a16="http://schemas.microsoft.com/office/drawing/2014/main" val="1857725832"/>
                    </a:ext>
                  </a:extLst>
                </a:gridCol>
                <a:gridCol w="877078">
                  <a:extLst>
                    <a:ext uri="{9D8B030D-6E8A-4147-A177-3AD203B41FA5}">
                      <a16:colId xmlns:a16="http://schemas.microsoft.com/office/drawing/2014/main" val="856297630"/>
                    </a:ext>
                  </a:extLst>
                </a:gridCol>
              </a:tblGrid>
              <a:tr h="370840">
                <a:tc>
                  <a:txBody>
                    <a:bodyPr/>
                    <a:lstStyle/>
                    <a:p>
                      <a:r>
                        <a:rPr lang="en-US" u="sng"/>
                        <a:t>Ma</a:t>
                      </a:r>
                      <a:r>
                        <a:rPr lang="en-US" u="sng" baseline="0"/>
                        <a:t>SV</a:t>
                      </a:r>
                      <a:endParaRPr lang="en-US" u="sng"/>
                    </a:p>
                  </a:txBody>
                  <a:tcPr/>
                </a:tc>
                <a:tc>
                  <a:txBody>
                    <a:bodyPr/>
                    <a:lstStyle/>
                    <a:p>
                      <a:r>
                        <a:rPr lang="en-US" u="sng" baseline="0"/>
                        <a:t>MaMH</a:t>
                      </a:r>
                      <a:endParaRPr lang="en-US" u="sng"/>
                    </a:p>
                  </a:txBody>
                  <a:tcPr/>
                </a:tc>
                <a:tc>
                  <a:txBody>
                    <a:bodyPr/>
                    <a:lstStyle/>
                    <a:p>
                      <a:r>
                        <a:rPr lang="en-US"/>
                        <a:t>Điem</a:t>
                      </a:r>
                    </a:p>
                  </a:txBody>
                  <a:tcPr/>
                </a:tc>
                <a:extLst>
                  <a:ext uri="{0D108BD9-81ED-4DB2-BD59-A6C34878D82A}">
                    <a16:rowId xmlns:a16="http://schemas.microsoft.com/office/drawing/2014/main" val="3459075445"/>
                  </a:ext>
                </a:extLst>
              </a:tr>
              <a:tr h="370840">
                <a:tc>
                  <a:txBody>
                    <a:bodyPr/>
                    <a:lstStyle/>
                    <a:p>
                      <a:r>
                        <a:rPr lang="en-US"/>
                        <a:t>14110</a:t>
                      </a:r>
                    </a:p>
                  </a:txBody>
                  <a:tcPr/>
                </a:tc>
                <a:tc>
                  <a:txBody>
                    <a:bodyPr/>
                    <a:lstStyle/>
                    <a:p>
                      <a:r>
                        <a:rPr lang="en-US"/>
                        <a:t>M01</a:t>
                      </a:r>
                    </a:p>
                  </a:txBody>
                  <a:tcPr/>
                </a:tc>
                <a:tc>
                  <a:txBody>
                    <a:bodyPr/>
                    <a:lstStyle/>
                    <a:p>
                      <a:r>
                        <a:rPr lang="en-US"/>
                        <a:t>8</a:t>
                      </a:r>
                    </a:p>
                  </a:txBody>
                  <a:tcPr/>
                </a:tc>
                <a:extLst>
                  <a:ext uri="{0D108BD9-81ED-4DB2-BD59-A6C34878D82A}">
                    <a16:rowId xmlns:a16="http://schemas.microsoft.com/office/drawing/2014/main" val="4095053739"/>
                  </a:ext>
                </a:extLst>
              </a:tr>
              <a:tr h="370840">
                <a:tc>
                  <a:txBody>
                    <a:bodyPr/>
                    <a:lstStyle/>
                    <a:p>
                      <a:r>
                        <a:rPr lang="en-US"/>
                        <a:t>14110</a:t>
                      </a:r>
                    </a:p>
                  </a:txBody>
                  <a:tcPr/>
                </a:tc>
                <a:tc>
                  <a:txBody>
                    <a:bodyPr/>
                    <a:lstStyle/>
                    <a:p>
                      <a:r>
                        <a:rPr lang="en-US"/>
                        <a:t>M02</a:t>
                      </a:r>
                    </a:p>
                  </a:txBody>
                  <a:tcPr/>
                </a:tc>
                <a:tc>
                  <a:txBody>
                    <a:bodyPr/>
                    <a:lstStyle/>
                    <a:p>
                      <a:r>
                        <a:rPr lang="en-US"/>
                        <a:t>7</a:t>
                      </a:r>
                    </a:p>
                  </a:txBody>
                  <a:tcPr/>
                </a:tc>
                <a:extLst>
                  <a:ext uri="{0D108BD9-81ED-4DB2-BD59-A6C34878D82A}">
                    <a16:rowId xmlns:a16="http://schemas.microsoft.com/office/drawing/2014/main" val="3692683939"/>
                  </a:ext>
                </a:extLst>
              </a:tr>
              <a:tr h="370840">
                <a:tc>
                  <a:txBody>
                    <a:bodyPr/>
                    <a:lstStyle/>
                    <a:p>
                      <a:r>
                        <a:rPr lang="en-US"/>
                        <a:t>14111</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t>M01</a:t>
                      </a:r>
                    </a:p>
                  </a:txBody>
                  <a:tcPr/>
                </a:tc>
                <a:tc>
                  <a:txBody>
                    <a:bodyPr/>
                    <a:lstStyle/>
                    <a:p>
                      <a:r>
                        <a:rPr lang="en-US"/>
                        <a:t>8</a:t>
                      </a:r>
                    </a:p>
                  </a:txBody>
                  <a:tcPr/>
                </a:tc>
                <a:extLst>
                  <a:ext uri="{0D108BD9-81ED-4DB2-BD59-A6C34878D82A}">
                    <a16:rowId xmlns:a16="http://schemas.microsoft.com/office/drawing/2014/main" val="3378198516"/>
                  </a:ext>
                </a:extLst>
              </a:tr>
              <a:tr h="370840">
                <a:tc>
                  <a:txBody>
                    <a:bodyPr/>
                    <a:lstStyle/>
                    <a:p>
                      <a:r>
                        <a:rPr lang="en-US"/>
                        <a:t>. . .</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p>
                  </a:txBody>
                  <a:tcPr/>
                </a:tc>
                <a:tc>
                  <a:txBody>
                    <a:bodyPr/>
                    <a:lstStyle/>
                    <a:p>
                      <a:endParaRPr lang="en-US"/>
                    </a:p>
                  </a:txBody>
                  <a:tcPr/>
                </a:tc>
                <a:extLst>
                  <a:ext uri="{0D108BD9-81ED-4DB2-BD59-A6C34878D82A}">
                    <a16:rowId xmlns:a16="http://schemas.microsoft.com/office/drawing/2014/main" val="147102670"/>
                  </a:ext>
                </a:extLst>
              </a:tr>
            </a:tbl>
          </a:graphicData>
        </a:graphic>
      </p:graphicFrame>
    </p:spTree>
    <p:extLst>
      <p:ext uri="{BB962C8B-B14F-4D97-AF65-F5344CB8AC3E}">
        <p14:creationId xmlns:p14="http://schemas.microsoft.com/office/powerpoint/2010/main" val="13736985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circle(in)">
                                      <p:cBhvr>
                                        <p:cTn id="7" dur="20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circle(in)">
                                      <p:cBhvr>
                                        <p:cTn id="12" dur="20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circle(in)">
                                      <p:cBhvr>
                                        <p:cTn id="17" dur="20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circle(in)">
                                      <p:cBhvr>
                                        <p:cTn id="22" dur="20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circle(in)">
                                      <p:cBhvr>
                                        <p:cTn id="27" dur="2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8F03F647-1BC7-48A1-A99C-9B03A9068343}"/>
              </a:ext>
            </a:extLst>
          </p:cNvPr>
          <p:cNvSpPr>
            <a:spLocks noGrp="1"/>
          </p:cNvSpPr>
          <p:nvPr>
            <p:ph type="pic" sz="quarter" idx="10"/>
          </p:nvPr>
        </p:nvSpPr>
        <p:spPr/>
        <p:txBody>
          <a:bodyPr/>
          <a:lstStyle/>
          <a:p>
            <a:endParaRPr lang="vi-VN"/>
          </a:p>
        </p:txBody>
      </p:sp>
      <p:sp>
        <p:nvSpPr>
          <p:cNvPr id="10" name="Rectangle 9">
            <a:extLst>
              <a:ext uri="{FF2B5EF4-FFF2-40B4-BE49-F238E27FC236}">
                <a16:creationId xmlns:a16="http://schemas.microsoft.com/office/drawing/2014/main" id="{C0B75EA7-9A32-416B-ADAC-8E3E8225B3E5}"/>
              </a:ext>
            </a:extLst>
          </p:cNvPr>
          <p:cNvSpPr/>
          <p:nvPr/>
        </p:nvSpPr>
        <p:spPr>
          <a:xfrm>
            <a:off x="144780" y="148590"/>
            <a:ext cx="11902440" cy="6560820"/>
          </a:xfrm>
          <a:prstGeom prst="rect">
            <a:avLst/>
          </a:prstGeom>
          <a:solidFill>
            <a:srgbClr val="0070C0">
              <a:alpha val="75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2" name="Rectangle 1">
            <a:extLst>
              <a:ext uri="{FF2B5EF4-FFF2-40B4-BE49-F238E27FC236}">
                <a16:creationId xmlns:a16="http://schemas.microsoft.com/office/drawing/2014/main" id="{DBF62E2E-A004-4C81-A7D6-3F801D122209}"/>
              </a:ext>
            </a:extLst>
          </p:cNvPr>
          <p:cNvSpPr/>
          <p:nvPr/>
        </p:nvSpPr>
        <p:spPr>
          <a:xfrm>
            <a:off x="914400" y="2310054"/>
            <a:ext cx="10363200" cy="1944370"/>
          </a:xfrm>
          <a:prstGeom prst="rect">
            <a:avLst/>
          </a:prstGeom>
          <a:solidFill>
            <a:srgbClr val="0070C0">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0" name="TextBox 23">
            <a:extLst>
              <a:ext uri="{FF2B5EF4-FFF2-40B4-BE49-F238E27FC236}">
                <a16:creationId xmlns:a16="http://schemas.microsoft.com/office/drawing/2014/main" id="{842F8A2B-522E-402C-8F99-1736995573FD}"/>
              </a:ext>
            </a:extLst>
          </p:cNvPr>
          <p:cNvSpPr txBox="1"/>
          <p:nvPr/>
        </p:nvSpPr>
        <p:spPr>
          <a:xfrm>
            <a:off x="2037488" y="2477485"/>
            <a:ext cx="8562088" cy="1569660"/>
          </a:xfrm>
          <a:prstGeom prst="rect">
            <a:avLst/>
          </a:prstGeom>
          <a:noFill/>
        </p:spPr>
        <p:txBody>
          <a:bodyPr wrap="square"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D" sz="9600" b="1">
                <a:solidFill>
                  <a:schemeClr val="bg2"/>
                </a:solidFill>
                <a:latin typeface="+mj-lt"/>
              </a:rPr>
              <a:t>Hết chương 2</a:t>
            </a:r>
            <a:endParaRPr lang="id-ID" sz="9600" b="1" dirty="0">
              <a:solidFill>
                <a:schemeClr val="bg2"/>
              </a:solidFill>
              <a:latin typeface="+mj-lt"/>
            </a:endParaRPr>
          </a:p>
        </p:txBody>
      </p:sp>
      <p:sp>
        <p:nvSpPr>
          <p:cNvPr id="13" name="TextBox 12">
            <a:extLst>
              <a:ext uri="{FF2B5EF4-FFF2-40B4-BE49-F238E27FC236}">
                <a16:creationId xmlns:a16="http://schemas.microsoft.com/office/drawing/2014/main" id="{EF915BEA-C375-4FFF-90A2-79BF6E6BE98F}"/>
              </a:ext>
            </a:extLst>
          </p:cNvPr>
          <p:cNvSpPr txBox="1"/>
          <p:nvPr/>
        </p:nvSpPr>
        <p:spPr>
          <a:xfrm>
            <a:off x="7648906" y="4966195"/>
            <a:ext cx="4014774" cy="338554"/>
          </a:xfrm>
          <a:prstGeom prst="rect">
            <a:avLst/>
          </a:prstGeom>
          <a:noFill/>
        </p:spPr>
        <p:txBody>
          <a:bodyPr wrap="square" rtlCol="0">
            <a:spAutoFit/>
          </a:bodyPr>
          <a:lstStyle/>
          <a:p>
            <a:r>
              <a:rPr lang="id-ID" sz="1600" dirty="0" err="1">
                <a:solidFill>
                  <a:schemeClr val="bg1"/>
                </a:solidFill>
              </a:rPr>
              <a:t>Số</a:t>
            </a:r>
            <a:r>
              <a:rPr lang="id-ID" sz="1600" dirty="0">
                <a:solidFill>
                  <a:schemeClr val="bg1"/>
                </a:solidFill>
              </a:rPr>
              <a:t> 1, </a:t>
            </a:r>
            <a:r>
              <a:rPr lang="id-ID" sz="1600" dirty="0" err="1">
                <a:solidFill>
                  <a:schemeClr val="bg1"/>
                </a:solidFill>
              </a:rPr>
              <a:t>Võ</a:t>
            </a:r>
            <a:r>
              <a:rPr lang="id-ID" sz="1600" dirty="0">
                <a:solidFill>
                  <a:schemeClr val="bg1"/>
                </a:solidFill>
              </a:rPr>
              <a:t> </a:t>
            </a:r>
            <a:r>
              <a:rPr lang="id-ID" sz="1600" dirty="0" err="1">
                <a:solidFill>
                  <a:schemeClr val="bg1"/>
                </a:solidFill>
              </a:rPr>
              <a:t>Văn</a:t>
            </a:r>
            <a:r>
              <a:rPr lang="id-ID" sz="1600" dirty="0">
                <a:solidFill>
                  <a:schemeClr val="bg1"/>
                </a:solidFill>
              </a:rPr>
              <a:t> </a:t>
            </a:r>
            <a:r>
              <a:rPr lang="id-ID" sz="1600" dirty="0" err="1">
                <a:solidFill>
                  <a:schemeClr val="bg1"/>
                </a:solidFill>
              </a:rPr>
              <a:t>Ngân</a:t>
            </a:r>
            <a:r>
              <a:rPr lang="id-ID" sz="1600" dirty="0">
                <a:solidFill>
                  <a:schemeClr val="bg1"/>
                </a:solidFill>
              </a:rPr>
              <a:t>, </a:t>
            </a:r>
            <a:r>
              <a:rPr lang="id-ID" sz="1600" dirty="0" err="1">
                <a:solidFill>
                  <a:schemeClr val="bg1"/>
                </a:solidFill>
              </a:rPr>
              <a:t>Thủ</a:t>
            </a:r>
            <a:r>
              <a:rPr lang="id-ID" sz="1600" dirty="0">
                <a:solidFill>
                  <a:schemeClr val="bg1"/>
                </a:solidFill>
              </a:rPr>
              <a:t> </a:t>
            </a:r>
            <a:r>
              <a:rPr lang="id-ID" sz="1600" dirty="0" err="1">
                <a:solidFill>
                  <a:schemeClr val="bg1"/>
                </a:solidFill>
              </a:rPr>
              <a:t>Đức</a:t>
            </a:r>
            <a:r>
              <a:rPr lang="id-ID" sz="1600" dirty="0">
                <a:solidFill>
                  <a:schemeClr val="bg1"/>
                </a:solidFill>
              </a:rPr>
              <a:t>, TPHCM</a:t>
            </a:r>
          </a:p>
        </p:txBody>
      </p:sp>
      <p:sp>
        <p:nvSpPr>
          <p:cNvPr id="15" name="TextBox 14">
            <a:extLst>
              <a:ext uri="{FF2B5EF4-FFF2-40B4-BE49-F238E27FC236}">
                <a16:creationId xmlns:a16="http://schemas.microsoft.com/office/drawing/2014/main" id="{43F53651-7BB8-435C-900B-0ECB234D5651}"/>
              </a:ext>
            </a:extLst>
          </p:cNvPr>
          <p:cNvSpPr txBox="1"/>
          <p:nvPr/>
        </p:nvSpPr>
        <p:spPr>
          <a:xfrm>
            <a:off x="7648906" y="5493407"/>
            <a:ext cx="3214678" cy="307777"/>
          </a:xfrm>
          <a:prstGeom prst="rect">
            <a:avLst/>
          </a:prstGeom>
          <a:noFill/>
        </p:spPr>
        <p:txBody>
          <a:bodyPr wrap="square" rtlCol="0">
            <a:spAutoFit/>
          </a:bodyPr>
          <a:lstStyle/>
          <a:p>
            <a:r>
              <a:rPr lang="en-US" sz="1400">
                <a:solidFill>
                  <a:schemeClr val="bg1"/>
                </a:solidFill>
              </a:rPr>
              <a:t>sonnt</a:t>
            </a:r>
            <a:r>
              <a:rPr lang="id-ID" sz="1400">
                <a:solidFill>
                  <a:schemeClr val="bg1"/>
                </a:solidFill>
              </a:rPr>
              <a:t>@</a:t>
            </a:r>
            <a:r>
              <a:rPr lang="vi-VN" sz="1400" dirty="0">
                <a:solidFill>
                  <a:schemeClr val="bg1"/>
                </a:solidFill>
              </a:rPr>
              <a:t>hcmute.edu.vn</a:t>
            </a:r>
            <a:endParaRPr lang="id-ID" sz="1400" dirty="0">
              <a:solidFill>
                <a:schemeClr val="bg1"/>
              </a:solidFill>
            </a:endParaRPr>
          </a:p>
        </p:txBody>
      </p:sp>
      <p:sp>
        <p:nvSpPr>
          <p:cNvPr id="16" name="TextBox 15">
            <a:extLst>
              <a:ext uri="{FF2B5EF4-FFF2-40B4-BE49-F238E27FC236}">
                <a16:creationId xmlns:a16="http://schemas.microsoft.com/office/drawing/2014/main" id="{0B087E69-D2FE-4AEA-B959-9C0B626A5DAA}"/>
              </a:ext>
            </a:extLst>
          </p:cNvPr>
          <p:cNvSpPr txBox="1"/>
          <p:nvPr/>
        </p:nvSpPr>
        <p:spPr>
          <a:xfrm>
            <a:off x="7648906" y="5948500"/>
            <a:ext cx="3214678" cy="307777"/>
          </a:xfrm>
          <a:prstGeom prst="rect">
            <a:avLst/>
          </a:prstGeom>
          <a:noFill/>
        </p:spPr>
        <p:txBody>
          <a:bodyPr wrap="square" rtlCol="0">
            <a:spAutoFit/>
          </a:bodyPr>
          <a:lstStyle/>
          <a:p>
            <a:r>
              <a:rPr lang="id-ID" sz="1400">
                <a:solidFill>
                  <a:schemeClr val="bg1"/>
                </a:solidFill>
              </a:rPr>
              <a:t>+849</a:t>
            </a:r>
            <a:r>
              <a:rPr lang="en-US" sz="1400">
                <a:solidFill>
                  <a:schemeClr val="bg1"/>
                </a:solidFill>
              </a:rPr>
              <a:t>18648899</a:t>
            </a:r>
            <a:endParaRPr lang="id-ID" sz="1400" dirty="0">
              <a:solidFill>
                <a:schemeClr val="bg1"/>
              </a:solidFill>
            </a:endParaRPr>
          </a:p>
        </p:txBody>
      </p:sp>
      <p:grpSp>
        <p:nvGrpSpPr>
          <p:cNvPr id="17" name="Group 16">
            <a:extLst>
              <a:ext uri="{FF2B5EF4-FFF2-40B4-BE49-F238E27FC236}">
                <a16:creationId xmlns:a16="http://schemas.microsoft.com/office/drawing/2014/main" id="{8C70BBC1-C26B-4DE3-906A-809B04D8428E}"/>
              </a:ext>
            </a:extLst>
          </p:cNvPr>
          <p:cNvGrpSpPr/>
          <p:nvPr/>
        </p:nvGrpSpPr>
        <p:grpSpPr>
          <a:xfrm>
            <a:off x="7258774" y="5548421"/>
            <a:ext cx="301370" cy="189603"/>
            <a:chOff x="5978526" y="1625601"/>
            <a:chExt cx="239713" cy="150812"/>
          </a:xfrm>
          <a:solidFill>
            <a:schemeClr val="bg1"/>
          </a:solidFill>
        </p:grpSpPr>
        <p:sp>
          <p:nvSpPr>
            <p:cNvPr id="18" name="Freeform 108">
              <a:extLst>
                <a:ext uri="{FF2B5EF4-FFF2-40B4-BE49-F238E27FC236}">
                  <a16:creationId xmlns:a16="http://schemas.microsoft.com/office/drawing/2014/main" id="{6C2EC654-0D08-4E4C-BDA1-BE60983E9683}"/>
                </a:ext>
              </a:extLst>
            </p:cNvPr>
            <p:cNvSpPr>
              <a:spLocks/>
            </p:cNvSpPr>
            <p:nvPr/>
          </p:nvSpPr>
          <p:spPr bwMode="auto">
            <a:xfrm>
              <a:off x="5992813" y="1625601"/>
              <a:ext cx="214313" cy="95250"/>
            </a:xfrm>
            <a:custGeom>
              <a:avLst/>
              <a:gdLst>
                <a:gd name="T0" fmla="*/ 135 w 135"/>
                <a:gd name="T1" fmla="*/ 0 h 60"/>
                <a:gd name="T2" fmla="*/ 132 w 135"/>
                <a:gd name="T3" fmla="*/ 0 h 60"/>
                <a:gd name="T4" fmla="*/ 0 w 135"/>
                <a:gd name="T5" fmla="*/ 0 h 60"/>
                <a:gd name="T6" fmla="*/ 0 w 135"/>
                <a:gd name="T7" fmla="*/ 0 h 60"/>
                <a:gd name="T8" fmla="*/ 66 w 135"/>
                <a:gd name="T9" fmla="*/ 60 h 60"/>
                <a:gd name="T10" fmla="*/ 135 w 135"/>
                <a:gd name="T11" fmla="*/ 0 h 60"/>
              </a:gdLst>
              <a:ahLst/>
              <a:cxnLst>
                <a:cxn ang="0">
                  <a:pos x="T0" y="T1"/>
                </a:cxn>
                <a:cxn ang="0">
                  <a:pos x="T2" y="T3"/>
                </a:cxn>
                <a:cxn ang="0">
                  <a:pos x="T4" y="T5"/>
                </a:cxn>
                <a:cxn ang="0">
                  <a:pos x="T6" y="T7"/>
                </a:cxn>
                <a:cxn ang="0">
                  <a:pos x="T8" y="T9"/>
                </a:cxn>
                <a:cxn ang="0">
                  <a:pos x="T10" y="T11"/>
                </a:cxn>
              </a:cxnLst>
              <a:rect l="0" t="0" r="r" b="b"/>
              <a:pathLst>
                <a:path w="135" h="60">
                  <a:moveTo>
                    <a:pt x="135" y="0"/>
                  </a:moveTo>
                  <a:lnTo>
                    <a:pt x="132" y="0"/>
                  </a:lnTo>
                  <a:lnTo>
                    <a:pt x="0" y="0"/>
                  </a:lnTo>
                  <a:lnTo>
                    <a:pt x="0" y="0"/>
                  </a:lnTo>
                  <a:lnTo>
                    <a:pt x="66" y="60"/>
                  </a:lnTo>
                  <a:lnTo>
                    <a:pt x="13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1" name="Freeform 109">
              <a:extLst>
                <a:ext uri="{FF2B5EF4-FFF2-40B4-BE49-F238E27FC236}">
                  <a16:creationId xmlns:a16="http://schemas.microsoft.com/office/drawing/2014/main" id="{6FBAF003-FB91-4503-8DA4-6A9318E332D6}"/>
                </a:ext>
              </a:extLst>
            </p:cNvPr>
            <p:cNvSpPr>
              <a:spLocks/>
            </p:cNvSpPr>
            <p:nvPr/>
          </p:nvSpPr>
          <p:spPr bwMode="auto">
            <a:xfrm>
              <a:off x="6143626" y="1638301"/>
              <a:ext cx="74613" cy="130175"/>
            </a:xfrm>
            <a:custGeom>
              <a:avLst/>
              <a:gdLst>
                <a:gd name="T0" fmla="*/ 20 w 20"/>
                <a:gd name="T1" fmla="*/ 0 h 35"/>
                <a:gd name="T2" fmla="*/ 0 w 20"/>
                <a:gd name="T3" fmla="*/ 17 h 35"/>
                <a:gd name="T4" fmla="*/ 19 w 20"/>
                <a:gd name="T5" fmla="*/ 35 h 35"/>
                <a:gd name="T6" fmla="*/ 20 w 20"/>
                <a:gd name="T7" fmla="*/ 33 h 35"/>
                <a:gd name="T8" fmla="*/ 20 w 20"/>
                <a:gd name="T9" fmla="*/ 1 h 35"/>
                <a:gd name="T10" fmla="*/ 20 w 20"/>
                <a:gd name="T11" fmla="*/ 0 h 35"/>
              </a:gdLst>
              <a:ahLst/>
              <a:cxnLst>
                <a:cxn ang="0">
                  <a:pos x="T0" y="T1"/>
                </a:cxn>
                <a:cxn ang="0">
                  <a:pos x="T2" y="T3"/>
                </a:cxn>
                <a:cxn ang="0">
                  <a:pos x="T4" y="T5"/>
                </a:cxn>
                <a:cxn ang="0">
                  <a:pos x="T6" y="T7"/>
                </a:cxn>
                <a:cxn ang="0">
                  <a:pos x="T8" y="T9"/>
                </a:cxn>
                <a:cxn ang="0">
                  <a:pos x="T10" y="T11"/>
                </a:cxn>
              </a:cxnLst>
              <a:rect l="0" t="0" r="r" b="b"/>
              <a:pathLst>
                <a:path w="20" h="35">
                  <a:moveTo>
                    <a:pt x="20" y="0"/>
                  </a:moveTo>
                  <a:cubicBezTo>
                    <a:pt x="0" y="17"/>
                    <a:pt x="0" y="17"/>
                    <a:pt x="0" y="17"/>
                  </a:cubicBezTo>
                  <a:cubicBezTo>
                    <a:pt x="19" y="35"/>
                    <a:pt x="19" y="35"/>
                    <a:pt x="19" y="35"/>
                  </a:cubicBezTo>
                  <a:cubicBezTo>
                    <a:pt x="20" y="34"/>
                    <a:pt x="20" y="34"/>
                    <a:pt x="20" y="33"/>
                  </a:cubicBezTo>
                  <a:cubicBezTo>
                    <a:pt x="20" y="1"/>
                    <a:pt x="20" y="1"/>
                    <a:pt x="20" y="1"/>
                  </a:cubicBezTo>
                  <a:cubicBezTo>
                    <a:pt x="20" y="1"/>
                    <a:pt x="20" y="0"/>
                    <a:pt x="2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2" name="Freeform 110">
              <a:extLst>
                <a:ext uri="{FF2B5EF4-FFF2-40B4-BE49-F238E27FC236}">
                  <a16:creationId xmlns:a16="http://schemas.microsoft.com/office/drawing/2014/main" id="{F6972696-BA0B-4380-AD3D-BA0231DF46A3}"/>
                </a:ext>
              </a:extLst>
            </p:cNvPr>
            <p:cNvSpPr>
              <a:spLocks/>
            </p:cNvSpPr>
            <p:nvPr/>
          </p:nvSpPr>
          <p:spPr bwMode="auto">
            <a:xfrm>
              <a:off x="5978526" y="1633538"/>
              <a:ext cx="74613" cy="134938"/>
            </a:xfrm>
            <a:custGeom>
              <a:avLst/>
              <a:gdLst>
                <a:gd name="T0" fmla="*/ 0 w 20"/>
                <a:gd name="T1" fmla="*/ 0 h 36"/>
                <a:gd name="T2" fmla="*/ 0 w 20"/>
                <a:gd name="T3" fmla="*/ 2 h 36"/>
                <a:gd name="T4" fmla="*/ 0 w 20"/>
                <a:gd name="T5" fmla="*/ 34 h 36"/>
                <a:gd name="T6" fmla="*/ 0 w 20"/>
                <a:gd name="T7" fmla="*/ 36 h 36"/>
                <a:gd name="T8" fmla="*/ 20 w 20"/>
                <a:gd name="T9" fmla="*/ 18 h 36"/>
                <a:gd name="T10" fmla="*/ 0 w 20"/>
                <a:gd name="T11" fmla="*/ 0 h 36"/>
              </a:gdLst>
              <a:ahLst/>
              <a:cxnLst>
                <a:cxn ang="0">
                  <a:pos x="T0" y="T1"/>
                </a:cxn>
                <a:cxn ang="0">
                  <a:pos x="T2" y="T3"/>
                </a:cxn>
                <a:cxn ang="0">
                  <a:pos x="T4" y="T5"/>
                </a:cxn>
                <a:cxn ang="0">
                  <a:pos x="T6" y="T7"/>
                </a:cxn>
                <a:cxn ang="0">
                  <a:pos x="T8" y="T9"/>
                </a:cxn>
                <a:cxn ang="0">
                  <a:pos x="T10" y="T11"/>
                </a:cxn>
              </a:cxnLst>
              <a:rect l="0" t="0" r="r" b="b"/>
              <a:pathLst>
                <a:path w="20" h="36">
                  <a:moveTo>
                    <a:pt x="0" y="0"/>
                  </a:moveTo>
                  <a:cubicBezTo>
                    <a:pt x="0" y="1"/>
                    <a:pt x="0" y="1"/>
                    <a:pt x="0" y="2"/>
                  </a:cubicBezTo>
                  <a:cubicBezTo>
                    <a:pt x="0" y="34"/>
                    <a:pt x="0" y="34"/>
                    <a:pt x="0" y="34"/>
                  </a:cubicBezTo>
                  <a:cubicBezTo>
                    <a:pt x="0" y="35"/>
                    <a:pt x="0" y="35"/>
                    <a:pt x="0" y="36"/>
                  </a:cubicBezTo>
                  <a:cubicBezTo>
                    <a:pt x="20" y="18"/>
                    <a:pt x="20" y="18"/>
                    <a:pt x="20" y="18"/>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3" name="Freeform 111">
              <a:extLst>
                <a:ext uri="{FF2B5EF4-FFF2-40B4-BE49-F238E27FC236}">
                  <a16:creationId xmlns:a16="http://schemas.microsoft.com/office/drawing/2014/main" id="{D5A21F7D-0789-4B32-B8A4-E291E3DC04CD}"/>
                </a:ext>
              </a:extLst>
            </p:cNvPr>
            <p:cNvSpPr>
              <a:spLocks/>
            </p:cNvSpPr>
            <p:nvPr/>
          </p:nvSpPr>
          <p:spPr bwMode="auto">
            <a:xfrm>
              <a:off x="5992813" y="1712913"/>
              <a:ext cx="209550" cy="63500"/>
            </a:xfrm>
            <a:custGeom>
              <a:avLst/>
              <a:gdLst>
                <a:gd name="T0" fmla="*/ 66 w 132"/>
                <a:gd name="T1" fmla="*/ 19 h 40"/>
                <a:gd name="T2" fmla="*/ 45 w 132"/>
                <a:gd name="T3" fmla="*/ 0 h 40"/>
                <a:gd name="T4" fmla="*/ 0 w 132"/>
                <a:gd name="T5" fmla="*/ 40 h 40"/>
                <a:gd name="T6" fmla="*/ 0 w 132"/>
                <a:gd name="T7" fmla="*/ 40 h 40"/>
                <a:gd name="T8" fmla="*/ 132 w 132"/>
                <a:gd name="T9" fmla="*/ 40 h 40"/>
                <a:gd name="T10" fmla="*/ 88 w 132"/>
                <a:gd name="T11" fmla="*/ 0 h 40"/>
                <a:gd name="T12" fmla="*/ 66 w 132"/>
                <a:gd name="T13" fmla="*/ 19 h 40"/>
              </a:gdLst>
              <a:ahLst/>
              <a:cxnLst>
                <a:cxn ang="0">
                  <a:pos x="T0" y="T1"/>
                </a:cxn>
                <a:cxn ang="0">
                  <a:pos x="T2" y="T3"/>
                </a:cxn>
                <a:cxn ang="0">
                  <a:pos x="T4" y="T5"/>
                </a:cxn>
                <a:cxn ang="0">
                  <a:pos x="T6" y="T7"/>
                </a:cxn>
                <a:cxn ang="0">
                  <a:pos x="T8" y="T9"/>
                </a:cxn>
                <a:cxn ang="0">
                  <a:pos x="T10" y="T11"/>
                </a:cxn>
                <a:cxn ang="0">
                  <a:pos x="T12" y="T13"/>
                </a:cxn>
              </a:cxnLst>
              <a:rect l="0" t="0" r="r" b="b"/>
              <a:pathLst>
                <a:path w="132" h="40">
                  <a:moveTo>
                    <a:pt x="66" y="19"/>
                  </a:moveTo>
                  <a:lnTo>
                    <a:pt x="45" y="0"/>
                  </a:lnTo>
                  <a:lnTo>
                    <a:pt x="0" y="40"/>
                  </a:lnTo>
                  <a:lnTo>
                    <a:pt x="0" y="40"/>
                  </a:lnTo>
                  <a:lnTo>
                    <a:pt x="132" y="40"/>
                  </a:lnTo>
                  <a:lnTo>
                    <a:pt x="88" y="0"/>
                  </a:lnTo>
                  <a:lnTo>
                    <a:pt x="66"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sp>
        <p:nvSpPr>
          <p:cNvPr id="24" name="Freeform 165">
            <a:extLst>
              <a:ext uri="{FF2B5EF4-FFF2-40B4-BE49-F238E27FC236}">
                <a16:creationId xmlns:a16="http://schemas.microsoft.com/office/drawing/2014/main" id="{AD824A6D-6E08-4A69-9E3E-8CEA354E1DC1}"/>
              </a:ext>
            </a:extLst>
          </p:cNvPr>
          <p:cNvSpPr>
            <a:spLocks noEditPoints="1"/>
          </p:cNvSpPr>
          <p:nvPr/>
        </p:nvSpPr>
        <p:spPr bwMode="auto">
          <a:xfrm>
            <a:off x="7257039" y="4919560"/>
            <a:ext cx="304840" cy="306858"/>
          </a:xfrm>
          <a:custGeom>
            <a:avLst/>
            <a:gdLst>
              <a:gd name="T0" fmla="*/ 76 w 151"/>
              <a:gd name="T1" fmla="*/ 0 h 152"/>
              <a:gd name="T2" fmla="*/ 9 w 151"/>
              <a:gd name="T3" fmla="*/ 142 h 152"/>
              <a:gd name="T4" fmla="*/ 0 w 151"/>
              <a:gd name="T5" fmla="*/ 152 h 152"/>
              <a:gd name="T6" fmla="*/ 151 w 151"/>
              <a:gd name="T7" fmla="*/ 38 h 152"/>
              <a:gd name="T8" fmla="*/ 57 w 151"/>
              <a:gd name="T9" fmla="*/ 142 h 152"/>
              <a:gd name="T10" fmla="*/ 28 w 151"/>
              <a:gd name="T11" fmla="*/ 123 h 152"/>
              <a:gd name="T12" fmla="*/ 57 w 151"/>
              <a:gd name="T13" fmla="*/ 142 h 152"/>
              <a:gd name="T14" fmla="*/ 19 w 151"/>
              <a:gd name="T15" fmla="*/ 104 h 152"/>
              <a:gd name="T16" fmla="*/ 66 w 151"/>
              <a:gd name="T17" fmla="*/ 95 h 152"/>
              <a:gd name="T18" fmla="*/ 66 w 151"/>
              <a:gd name="T19" fmla="*/ 85 h 152"/>
              <a:gd name="T20" fmla="*/ 19 w 151"/>
              <a:gd name="T21" fmla="*/ 76 h 152"/>
              <a:gd name="T22" fmla="*/ 66 w 151"/>
              <a:gd name="T23" fmla="*/ 85 h 152"/>
              <a:gd name="T24" fmla="*/ 19 w 151"/>
              <a:gd name="T25" fmla="*/ 66 h 152"/>
              <a:gd name="T26" fmla="*/ 66 w 151"/>
              <a:gd name="T27" fmla="*/ 57 h 152"/>
              <a:gd name="T28" fmla="*/ 66 w 151"/>
              <a:gd name="T29" fmla="*/ 47 h 152"/>
              <a:gd name="T30" fmla="*/ 19 w 151"/>
              <a:gd name="T31" fmla="*/ 38 h 152"/>
              <a:gd name="T32" fmla="*/ 66 w 151"/>
              <a:gd name="T33" fmla="*/ 47 h 152"/>
              <a:gd name="T34" fmla="*/ 19 w 151"/>
              <a:gd name="T35" fmla="*/ 29 h 152"/>
              <a:gd name="T36" fmla="*/ 66 w 151"/>
              <a:gd name="T37" fmla="*/ 19 h 152"/>
              <a:gd name="T38" fmla="*/ 113 w 151"/>
              <a:gd name="T39" fmla="*/ 133 h 152"/>
              <a:gd name="T40" fmla="*/ 95 w 151"/>
              <a:gd name="T41" fmla="*/ 114 h 152"/>
              <a:gd name="T42" fmla="*/ 113 w 151"/>
              <a:gd name="T43" fmla="*/ 133 h 152"/>
              <a:gd name="T44" fmla="*/ 95 w 151"/>
              <a:gd name="T45" fmla="*/ 104 h 152"/>
              <a:gd name="T46" fmla="*/ 113 w 151"/>
              <a:gd name="T47" fmla="*/ 85 h 152"/>
              <a:gd name="T48" fmla="*/ 113 w 151"/>
              <a:gd name="T49" fmla="*/ 76 h 152"/>
              <a:gd name="T50" fmla="*/ 95 w 151"/>
              <a:gd name="T51" fmla="*/ 57 h 152"/>
              <a:gd name="T52" fmla="*/ 113 w 151"/>
              <a:gd name="T53" fmla="*/ 76 h 152"/>
              <a:gd name="T54" fmla="*/ 123 w 151"/>
              <a:gd name="T55" fmla="*/ 133 h 152"/>
              <a:gd name="T56" fmla="*/ 142 w 151"/>
              <a:gd name="T57" fmla="*/ 114 h 152"/>
              <a:gd name="T58" fmla="*/ 142 w 151"/>
              <a:gd name="T59" fmla="*/ 104 h 152"/>
              <a:gd name="T60" fmla="*/ 123 w 151"/>
              <a:gd name="T61" fmla="*/ 85 h 152"/>
              <a:gd name="T62" fmla="*/ 142 w 151"/>
              <a:gd name="T63" fmla="*/ 104 h 152"/>
              <a:gd name="T64" fmla="*/ 123 w 151"/>
              <a:gd name="T65" fmla="*/ 76 h 152"/>
              <a:gd name="T66" fmla="*/ 142 w 151"/>
              <a:gd name="T67" fmla="*/ 57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51" h="152">
                <a:moveTo>
                  <a:pt x="76" y="38"/>
                </a:moveTo>
                <a:lnTo>
                  <a:pt x="76" y="0"/>
                </a:lnTo>
                <a:lnTo>
                  <a:pt x="9" y="0"/>
                </a:lnTo>
                <a:lnTo>
                  <a:pt x="9" y="142"/>
                </a:lnTo>
                <a:lnTo>
                  <a:pt x="0" y="142"/>
                </a:lnTo>
                <a:lnTo>
                  <a:pt x="0" y="152"/>
                </a:lnTo>
                <a:lnTo>
                  <a:pt x="151" y="152"/>
                </a:lnTo>
                <a:lnTo>
                  <a:pt x="151" y="38"/>
                </a:lnTo>
                <a:lnTo>
                  <a:pt x="76" y="38"/>
                </a:lnTo>
                <a:close/>
                <a:moveTo>
                  <a:pt x="57" y="142"/>
                </a:moveTo>
                <a:lnTo>
                  <a:pt x="28" y="142"/>
                </a:lnTo>
                <a:lnTo>
                  <a:pt x="28" y="123"/>
                </a:lnTo>
                <a:lnTo>
                  <a:pt x="57" y="123"/>
                </a:lnTo>
                <a:lnTo>
                  <a:pt x="57" y="142"/>
                </a:lnTo>
                <a:close/>
                <a:moveTo>
                  <a:pt x="66" y="104"/>
                </a:moveTo>
                <a:lnTo>
                  <a:pt x="19" y="104"/>
                </a:lnTo>
                <a:lnTo>
                  <a:pt x="19" y="95"/>
                </a:lnTo>
                <a:lnTo>
                  <a:pt x="66" y="95"/>
                </a:lnTo>
                <a:lnTo>
                  <a:pt x="66" y="104"/>
                </a:lnTo>
                <a:close/>
                <a:moveTo>
                  <a:pt x="66" y="85"/>
                </a:moveTo>
                <a:lnTo>
                  <a:pt x="19" y="85"/>
                </a:lnTo>
                <a:lnTo>
                  <a:pt x="19" y="76"/>
                </a:lnTo>
                <a:lnTo>
                  <a:pt x="66" y="76"/>
                </a:lnTo>
                <a:lnTo>
                  <a:pt x="66" y="85"/>
                </a:lnTo>
                <a:close/>
                <a:moveTo>
                  <a:pt x="66" y="66"/>
                </a:moveTo>
                <a:lnTo>
                  <a:pt x="19" y="66"/>
                </a:lnTo>
                <a:lnTo>
                  <a:pt x="19" y="57"/>
                </a:lnTo>
                <a:lnTo>
                  <a:pt x="66" y="57"/>
                </a:lnTo>
                <a:lnTo>
                  <a:pt x="66" y="66"/>
                </a:lnTo>
                <a:close/>
                <a:moveTo>
                  <a:pt x="66" y="47"/>
                </a:moveTo>
                <a:lnTo>
                  <a:pt x="19" y="47"/>
                </a:lnTo>
                <a:lnTo>
                  <a:pt x="19" y="38"/>
                </a:lnTo>
                <a:lnTo>
                  <a:pt x="66" y="38"/>
                </a:lnTo>
                <a:lnTo>
                  <a:pt x="66" y="47"/>
                </a:lnTo>
                <a:close/>
                <a:moveTo>
                  <a:pt x="66" y="29"/>
                </a:moveTo>
                <a:lnTo>
                  <a:pt x="19" y="29"/>
                </a:lnTo>
                <a:lnTo>
                  <a:pt x="19" y="19"/>
                </a:lnTo>
                <a:lnTo>
                  <a:pt x="66" y="19"/>
                </a:lnTo>
                <a:lnTo>
                  <a:pt x="66" y="29"/>
                </a:lnTo>
                <a:close/>
                <a:moveTo>
                  <a:pt x="113" y="133"/>
                </a:moveTo>
                <a:lnTo>
                  <a:pt x="95" y="133"/>
                </a:lnTo>
                <a:lnTo>
                  <a:pt x="95" y="114"/>
                </a:lnTo>
                <a:lnTo>
                  <a:pt x="113" y="114"/>
                </a:lnTo>
                <a:lnTo>
                  <a:pt x="113" y="133"/>
                </a:lnTo>
                <a:close/>
                <a:moveTo>
                  <a:pt x="113" y="104"/>
                </a:moveTo>
                <a:lnTo>
                  <a:pt x="95" y="104"/>
                </a:lnTo>
                <a:lnTo>
                  <a:pt x="95" y="85"/>
                </a:lnTo>
                <a:lnTo>
                  <a:pt x="113" y="85"/>
                </a:lnTo>
                <a:lnTo>
                  <a:pt x="113" y="104"/>
                </a:lnTo>
                <a:close/>
                <a:moveTo>
                  <a:pt x="113" y="76"/>
                </a:moveTo>
                <a:lnTo>
                  <a:pt x="95" y="76"/>
                </a:lnTo>
                <a:lnTo>
                  <a:pt x="95" y="57"/>
                </a:lnTo>
                <a:lnTo>
                  <a:pt x="113" y="57"/>
                </a:lnTo>
                <a:lnTo>
                  <a:pt x="113" y="76"/>
                </a:lnTo>
                <a:close/>
                <a:moveTo>
                  <a:pt x="142" y="133"/>
                </a:moveTo>
                <a:lnTo>
                  <a:pt x="123" y="133"/>
                </a:lnTo>
                <a:lnTo>
                  <a:pt x="123" y="114"/>
                </a:lnTo>
                <a:lnTo>
                  <a:pt x="142" y="114"/>
                </a:lnTo>
                <a:lnTo>
                  <a:pt x="142" y="133"/>
                </a:lnTo>
                <a:close/>
                <a:moveTo>
                  <a:pt x="142" y="104"/>
                </a:moveTo>
                <a:lnTo>
                  <a:pt x="123" y="104"/>
                </a:lnTo>
                <a:lnTo>
                  <a:pt x="123" y="85"/>
                </a:lnTo>
                <a:lnTo>
                  <a:pt x="142" y="85"/>
                </a:lnTo>
                <a:lnTo>
                  <a:pt x="142" y="104"/>
                </a:lnTo>
                <a:close/>
                <a:moveTo>
                  <a:pt x="142" y="76"/>
                </a:moveTo>
                <a:lnTo>
                  <a:pt x="123" y="76"/>
                </a:lnTo>
                <a:lnTo>
                  <a:pt x="123" y="57"/>
                </a:lnTo>
                <a:lnTo>
                  <a:pt x="142" y="57"/>
                </a:lnTo>
                <a:lnTo>
                  <a:pt x="142" y="7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id-ID"/>
          </a:p>
        </p:txBody>
      </p:sp>
      <p:grpSp>
        <p:nvGrpSpPr>
          <p:cNvPr id="25" name="Group 24">
            <a:extLst>
              <a:ext uri="{FF2B5EF4-FFF2-40B4-BE49-F238E27FC236}">
                <a16:creationId xmlns:a16="http://schemas.microsoft.com/office/drawing/2014/main" id="{F9104038-14FD-4482-A5CC-BA62D548B2F5}"/>
              </a:ext>
            </a:extLst>
          </p:cNvPr>
          <p:cNvGrpSpPr/>
          <p:nvPr/>
        </p:nvGrpSpPr>
        <p:grpSpPr>
          <a:xfrm>
            <a:off x="7257336" y="5949617"/>
            <a:ext cx="304246" cy="286112"/>
            <a:chOff x="9344026" y="1160463"/>
            <a:chExt cx="239713" cy="225425"/>
          </a:xfrm>
          <a:solidFill>
            <a:schemeClr val="bg1"/>
          </a:solidFill>
        </p:grpSpPr>
        <p:sp>
          <p:nvSpPr>
            <p:cNvPr id="26" name="Freeform 65">
              <a:extLst>
                <a:ext uri="{FF2B5EF4-FFF2-40B4-BE49-F238E27FC236}">
                  <a16:creationId xmlns:a16="http://schemas.microsoft.com/office/drawing/2014/main" id="{B9CC8DB6-B9A2-4E99-A95C-4A0E1075F479}"/>
                </a:ext>
              </a:extLst>
            </p:cNvPr>
            <p:cNvSpPr>
              <a:spLocks/>
            </p:cNvSpPr>
            <p:nvPr/>
          </p:nvSpPr>
          <p:spPr bwMode="auto">
            <a:xfrm>
              <a:off x="9344026" y="1160463"/>
              <a:ext cx="239713" cy="90488"/>
            </a:xfrm>
            <a:custGeom>
              <a:avLst/>
              <a:gdLst>
                <a:gd name="T0" fmla="*/ 59 w 64"/>
                <a:gd name="T1" fmla="*/ 8 h 24"/>
                <a:gd name="T2" fmla="*/ 32 w 64"/>
                <a:gd name="T3" fmla="*/ 0 h 24"/>
                <a:gd name="T4" fmla="*/ 5 w 64"/>
                <a:gd name="T5" fmla="*/ 8 h 24"/>
                <a:gd name="T6" fmla="*/ 0 w 64"/>
                <a:gd name="T7" fmla="*/ 16 h 24"/>
                <a:gd name="T8" fmla="*/ 0 w 64"/>
                <a:gd name="T9" fmla="*/ 20 h 24"/>
                <a:gd name="T10" fmla="*/ 4 w 64"/>
                <a:gd name="T11" fmla="*/ 24 h 24"/>
                <a:gd name="T12" fmla="*/ 12 w 64"/>
                <a:gd name="T13" fmla="*/ 24 h 24"/>
                <a:gd name="T14" fmla="*/ 16 w 64"/>
                <a:gd name="T15" fmla="*/ 20 h 24"/>
                <a:gd name="T16" fmla="*/ 18 w 64"/>
                <a:gd name="T17" fmla="*/ 13 h 24"/>
                <a:gd name="T18" fmla="*/ 32 w 64"/>
                <a:gd name="T19" fmla="*/ 8 h 24"/>
                <a:gd name="T20" fmla="*/ 46 w 64"/>
                <a:gd name="T21" fmla="*/ 13 h 24"/>
                <a:gd name="T22" fmla="*/ 48 w 64"/>
                <a:gd name="T23" fmla="*/ 20 h 24"/>
                <a:gd name="T24" fmla="*/ 52 w 64"/>
                <a:gd name="T25" fmla="*/ 24 h 24"/>
                <a:gd name="T26" fmla="*/ 60 w 64"/>
                <a:gd name="T27" fmla="*/ 24 h 24"/>
                <a:gd name="T28" fmla="*/ 64 w 64"/>
                <a:gd name="T29" fmla="*/ 20 h 24"/>
                <a:gd name="T30" fmla="*/ 64 w 64"/>
                <a:gd name="T31" fmla="*/ 16 h 24"/>
                <a:gd name="T32" fmla="*/ 59 w 64"/>
                <a:gd name="T33" fmla="*/ 8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4" h="24">
                  <a:moveTo>
                    <a:pt x="59" y="8"/>
                  </a:moveTo>
                  <a:cubicBezTo>
                    <a:pt x="55" y="4"/>
                    <a:pt x="48" y="0"/>
                    <a:pt x="32" y="0"/>
                  </a:cubicBezTo>
                  <a:cubicBezTo>
                    <a:pt x="16" y="0"/>
                    <a:pt x="10" y="4"/>
                    <a:pt x="5" y="8"/>
                  </a:cubicBezTo>
                  <a:cubicBezTo>
                    <a:pt x="2" y="11"/>
                    <a:pt x="0" y="12"/>
                    <a:pt x="0" y="16"/>
                  </a:cubicBezTo>
                  <a:cubicBezTo>
                    <a:pt x="0" y="20"/>
                    <a:pt x="0" y="20"/>
                    <a:pt x="0" y="20"/>
                  </a:cubicBezTo>
                  <a:cubicBezTo>
                    <a:pt x="0" y="22"/>
                    <a:pt x="2" y="24"/>
                    <a:pt x="4" y="24"/>
                  </a:cubicBezTo>
                  <a:cubicBezTo>
                    <a:pt x="12" y="24"/>
                    <a:pt x="12" y="24"/>
                    <a:pt x="12" y="24"/>
                  </a:cubicBezTo>
                  <a:cubicBezTo>
                    <a:pt x="14" y="24"/>
                    <a:pt x="16" y="22"/>
                    <a:pt x="16" y="20"/>
                  </a:cubicBezTo>
                  <a:cubicBezTo>
                    <a:pt x="16" y="18"/>
                    <a:pt x="16" y="16"/>
                    <a:pt x="18" y="13"/>
                  </a:cubicBezTo>
                  <a:cubicBezTo>
                    <a:pt x="20" y="11"/>
                    <a:pt x="24" y="8"/>
                    <a:pt x="32" y="8"/>
                  </a:cubicBezTo>
                  <a:cubicBezTo>
                    <a:pt x="40" y="8"/>
                    <a:pt x="44" y="11"/>
                    <a:pt x="46" y="13"/>
                  </a:cubicBezTo>
                  <a:cubicBezTo>
                    <a:pt x="48" y="16"/>
                    <a:pt x="48" y="18"/>
                    <a:pt x="48" y="20"/>
                  </a:cubicBezTo>
                  <a:cubicBezTo>
                    <a:pt x="48" y="22"/>
                    <a:pt x="50" y="24"/>
                    <a:pt x="52" y="24"/>
                  </a:cubicBezTo>
                  <a:cubicBezTo>
                    <a:pt x="60" y="24"/>
                    <a:pt x="60" y="24"/>
                    <a:pt x="60" y="24"/>
                  </a:cubicBezTo>
                  <a:cubicBezTo>
                    <a:pt x="62" y="24"/>
                    <a:pt x="64" y="22"/>
                    <a:pt x="64" y="20"/>
                  </a:cubicBezTo>
                  <a:cubicBezTo>
                    <a:pt x="64" y="16"/>
                    <a:pt x="64" y="16"/>
                    <a:pt x="64" y="16"/>
                  </a:cubicBezTo>
                  <a:cubicBezTo>
                    <a:pt x="64" y="12"/>
                    <a:pt x="62" y="11"/>
                    <a:pt x="59"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7" name="Oval 66">
              <a:extLst>
                <a:ext uri="{FF2B5EF4-FFF2-40B4-BE49-F238E27FC236}">
                  <a16:creationId xmlns:a16="http://schemas.microsoft.com/office/drawing/2014/main" id="{6476849D-344B-486A-B141-F6B51BDB8258}"/>
                </a:ext>
              </a:extLst>
            </p:cNvPr>
            <p:cNvSpPr>
              <a:spLocks noChangeArrowheads="1"/>
            </p:cNvSpPr>
            <p:nvPr/>
          </p:nvSpPr>
          <p:spPr bwMode="auto">
            <a:xfrm>
              <a:off x="9432926" y="1295401"/>
              <a:ext cx="60325" cy="603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8" name="Freeform 67">
              <a:extLst>
                <a:ext uri="{FF2B5EF4-FFF2-40B4-BE49-F238E27FC236}">
                  <a16:creationId xmlns:a16="http://schemas.microsoft.com/office/drawing/2014/main" id="{776F31D5-8A16-4957-B1F3-54DA7897FC57}"/>
                </a:ext>
              </a:extLst>
            </p:cNvPr>
            <p:cNvSpPr>
              <a:spLocks noEditPoints="1"/>
            </p:cNvSpPr>
            <p:nvPr/>
          </p:nvSpPr>
          <p:spPr bwMode="auto">
            <a:xfrm>
              <a:off x="9358313" y="1220788"/>
              <a:ext cx="211138" cy="165100"/>
            </a:xfrm>
            <a:custGeom>
              <a:avLst/>
              <a:gdLst>
                <a:gd name="T0" fmla="*/ 42 w 56"/>
                <a:gd name="T1" fmla="*/ 8 h 44"/>
                <a:gd name="T2" fmla="*/ 40 w 56"/>
                <a:gd name="T3" fmla="*/ 8 h 44"/>
                <a:gd name="T4" fmla="*/ 40 w 56"/>
                <a:gd name="T5" fmla="*/ 3 h 44"/>
                <a:gd name="T6" fmla="*/ 36 w 56"/>
                <a:gd name="T7" fmla="*/ 0 h 44"/>
                <a:gd name="T8" fmla="*/ 32 w 56"/>
                <a:gd name="T9" fmla="*/ 3 h 44"/>
                <a:gd name="T10" fmla="*/ 32 w 56"/>
                <a:gd name="T11" fmla="*/ 8 h 44"/>
                <a:gd name="T12" fmla="*/ 24 w 56"/>
                <a:gd name="T13" fmla="*/ 8 h 44"/>
                <a:gd name="T14" fmla="*/ 24 w 56"/>
                <a:gd name="T15" fmla="*/ 3 h 44"/>
                <a:gd name="T16" fmla="*/ 20 w 56"/>
                <a:gd name="T17" fmla="*/ 0 h 44"/>
                <a:gd name="T18" fmla="*/ 16 w 56"/>
                <a:gd name="T19" fmla="*/ 3 h 44"/>
                <a:gd name="T20" fmla="*/ 16 w 56"/>
                <a:gd name="T21" fmla="*/ 8 h 44"/>
                <a:gd name="T22" fmla="*/ 14 w 56"/>
                <a:gd name="T23" fmla="*/ 8 h 44"/>
                <a:gd name="T24" fmla="*/ 11 w 56"/>
                <a:gd name="T25" fmla="*/ 10 h 44"/>
                <a:gd name="T26" fmla="*/ 0 w 56"/>
                <a:gd name="T27" fmla="*/ 32 h 44"/>
                <a:gd name="T28" fmla="*/ 0 w 56"/>
                <a:gd name="T29" fmla="*/ 40 h 44"/>
                <a:gd name="T30" fmla="*/ 4 w 56"/>
                <a:gd name="T31" fmla="*/ 44 h 44"/>
                <a:gd name="T32" fmla="*/ 52 w 56"/>
                <a:gd name="T33" fmla="*/ 44 h 44"/>
                <a:gd name="T34" fmla="*/ 56 w 56"/>
                <a:gd name="T35" fmla="*/ 40 h 44"/>
                <a:gd name="T36" fmla="*/ 56 w 56"/>
                <a:gd name="T37" fmla="*/ 32 h 44"/>
                <a:gd name="T38" fmla="*/ 45 w 56"/>
                <a:gd name="T39" fmla="*/ 10 h 44"/>
                <a:gd name="T40" fmla="*/ 42 w 56"/>
                <a:gd name="T41" fmla="*/ 8 h 44"/>
                <a:gd name="T42" fmla="*/ 28 w 56"/>
                <a:gd name="T43" fmla="*/ 40 h 44"/>
                <a:gd name="T44" fmla="*/ 16 w 56"/>
                <a:gd name="T45" fmla="*/ 28 h 44"/>
                <a:gd name="T46" fmla="*/ 28 w 56"/>
                <a:gd name="T47" fmla="*/ 16 h 44"/>
                <a:gd name="T48" fmla="*/ 40 w 56"/>
                <a:gd name="T49" fmla="*/ 28 h 44"/>
                <a:gd name="T50" fmla="*/ 28 w 56"/>
                <a:gd name="T51" fmla="*/ 4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6" h="44">
                  <a:moveTo>
                    <a:pt x="42" y="8"/>
                  </a:moveTo>
                  <a:cubicBezTo>
                    <a:pt x="40" y="8"/>
                    <a:pt x="40" y="8"/>
                    <a:pt x="40" y="8"/>
                  </a:cubicBezTo>
                  <a:cubicBezTo>
                    <a:pt x="40" y="3"/>
                    <a:pt x="40" y="3"/>
                    <a:pt x="40" y="3"/>
                  </a:cubicBezTo>
                  <a:cubicBezTo>
                    <a:pt x="40" y="1"/>
                    <a:pt x="38" y="0"/>
                    <a:pt x="36" y="0"/>
                  </a:cubicBezTo>
                  <a:cubicBezTo>
                    <a:pt x="34" y="0"/>
                    <a:pt x="32" y="1"/>
                    <a:pt x="32" y="3"/>
                  </a:cubicBezTo>
                  <a:cubicBezTo>
                    <a:pt x="32" y="8"/>
                    <a:pt x="32" y="8"/>
                    <a:pt x="32" y="8"/>
                  </a:cubicBezTo>
                  <a:cubicBezTo>
                    <a:pt x="24" y="8"/>
                    <a:pt x="24" y="8"/>
                    <a:pt x="24" y="8"/>
                  </a:cubicBezTo>
                  <a:cubicBezTo>
                    <a:pt x="24" y="3"/>
                    <a:pt x="24" y="3"/>
                    <a:pt x="24" y="3"/>
                  </a:cubicBezTo>
                  <a:cubicBezTo>
                    <a:pt x="24" y="1"/>
                    <a:pt x="22" y="0"/>
                    <a:pt x="20" y="0"/>
                  </a:cubicBezTo>
                  <a:cubicBezTo>
                    <a:pt x="18" y="0"/>
                    <a:pt x="16" y="1"/>
                    <a:pt x="16" y="3"/>
                  </a:cubicBezTo>
                  <a:cubicBezTo>
                    <a:pt x="16" y="8"/>
                    <a:pt x="16" y="8"/>
                    <a:pt x="16" y="8"/>
                  </a:cubicBezTo>
                  <a:cubicBezTo>
                    <a:pt x="14" y="8"/>
                    <a:pt x="14" y="8"/>
                    <a:pt x="14" y="8"/>
                  </a:cubicBezTo>
                  <a:cubicBezTo>
                    <a:pt x="13" y="8"/>
                    <a:pt x="12" y="9"/>
                    <a:pt x="11" y="10"/>
                  </a:cubicBezTo>
                  <a:cubicBezTo>
                    <a:pt x="8" y="14"/>
                    <a:pt x="0" y="27"/>
                    <a:pt x="0" y="32"/>
                  </a:cubicBezTo>
                  <a:cubicBezTo>
                    <a:pt x="0" y="40"/>
                    <a:pt x="0" y="40"/>
                    <a:pt x="0" y="40"/>
                  </a:cubicBezTo>
                  <a:cubicBezTo>
                    <a:pt x="0" y="42"/>
                    <a:pt x="2" y="44"/>
                    <a:pt x="4" y="44"/>
                  </a:cubicBezTo>
                  <a:cubicBezTo>
                    <a:pt x="52" y="44"/>
                    <a:pt x="52" y="44"/>
                    <a:pt x="52" y="44"/>
                  </a:cubicBezTo>
                  <a:cubicBezTo>
                    <a:pt x="54" y="44"/>
                    <a:pt x="56" y="42"/>
                    <a:pt x="56" y="40"/>
                  </a:cubicBezTo>
                  <a:cubicBezTo>
                    <a:pt x="56" y="37"/>
                    <a:pt x="56" y="32"/>
                    <a:pt x="56" y="32"/>
                  </a:cubicBezTo>
                  <a:cubicBezTo>
                    <a:pt x="56" y="25"/>
                    <a:pt x="48" y="14"/>
                    <a:pt x="45" y="10"/>
                  </a:cubicBezTo>
                  <a:cubicBezTo>
                    <a:pt x="44" y="9"/>
                    <a:pt x="43" y="8"/>
                    <a:pt x="42" y="8"/>
                  </a:cubicBezTo>
                  <a:close/>
                  <a:moveTo>
                    <a:pt x="28" y="40"/>
                  </a:moveTo>
                  <a:cubicBezTo>
                    <a:pt x="21" y="40"/>
                    <a:pt x="16" y="35"/>
                    <a:pt x="16" y="28"/>
                  </a:cubicBezTo>
                  <a:cubicBezTo>
                    <a:pt x="16" y="21"/>
                    <a:pt x="21" y="16"/>
                    <a:pt x="28" y="16"/>
                  </a:cubicBezTo>
                  <a:cubicBezTo>
                    <a:pt x="35" y="16"/>
                    <a:pt x="40" y="21"/>
                    <a:pt x="40" y="28"/>
                  </a:cubicBezTo>
                  <a:cubicBezTo>
                    <a:pt x="40" y="35"/>
                    <a:pt x="35" y="40"/>
                    <a:pt x="28" y="4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spTree>
    <p:extLst>
      <p:ext uri="{BB962C8B-B14F-4D97-AF65-F5344CB8AC3E}">
        <p14:creationId xmlns:p14="http://schemas.microsoft.com/office/powerpoint/2010/main" val="33521133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up)">
                                      <p:cBhvr>
                                        <p:cTn id="11" dur="500"/>
                                        <p:tgtEl>
                                          <p:spTgt spid="2"/>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fade">
                                      <p:cBhvr>
                                        <p:cTn id="15" dur="500"/>
                                        <p:tgtEl>
                                          <p:spTgt spid="20"/>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fade">
                                      <p:cBhvr>
                                        <p:cTn id="19" dur="500"/>
                                        <p:tgtEl>
                                          <p:spTgt spid="17"/>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4"/>
                                        </p:tgtEl>
                                        <p:attrNameLst>
                                          <p:attrName>style.visibility</p:attrName>
                                        </p:attrNameLst>
                                      </p:cBhvr>
                                      <p:to>
                                        <p:strVal val="visible"/>
                                      </p:to>
                                    </p:set>
                                    <p:animEffect transition="in" filter="fade">
                                      <p:cBhvr>
                                        <p:cTn id="22" dur="500"/>
                                        <p:tgtEl>
                                          <p:spTgt spid="24"/>
                                        </p:tgtEl>
                                      </p:cBhvr>
                                    </p:animEffect>
                                  </p:childTnLst>
                                </p:cTn>
                              </p:par>
                              <p:par>
                                <p:cTn id="23" presetID="10" presetClass="entr" presetSubtype="0" fill="hold" nodeType="withEffect">
                                  <p:stCondLst>
                                    <p:cond delay="0"/>
                                  </p:stCondLst>
                                  <p:childTnLst>
                                    <p:set>
                                      <p:cBhvr>
                                        <p:cTn id="24" dur="1" fill="hold">
                                          <p:stCondLst>
                                            <p:cond delay="0"/>
                                          </p:stCondLst>
                                        </p:cTn>
                                        <p:tgtEl>
                                          <p:spTgt spid="25"/>
                                        </p:tgtEl>
                                        <p:attrNameLst>
                                          <p:attrName>style.visibility</p:attrName>
                                        </p:attrNameLst>
                                      </p:cBhvr>
                                      <p:to>
                                        <p:strVal val="visible"/>
                                      </p:to>
                                    </p:set>
                                    <p:animEffect transition="in" filter="fade">
                                      <p:cBhvr>
                                        <p:cTn id="25" dur="500"/>
                                        <p:tgtEl>
                                          <p:spTgt spid="25"/>
                                        </p:tgtEl>
                                      </p:cBhvr>
                                    </p:animEffect>
                                  </p:childTnLst>
                                </p:cTn>
                              </p:par>
                            </p:childTnLst>
                          </p:cTn>
                        </p:par>
                        <p:par>
                          <p:cTn id="26" fill="hold">
                            <p:stCondLst>
                              <p:cond delay="2000"/>
                            </p:stCondLst>
                            <p:childTnLst>
                              <p:par>
                                <p:cTn id="27" presetID="10" presetClass="entr" presetSubtype="0" fill="hold" grpId="0" nodeType="after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fade">
                                      <p:cBhvr>
                                        <p:cTn id="29" dur="500"/>
                                        <p:tgtEl>
                                          <p:spTgt spid="13"/>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fade">
                                      <p:cBhvr>
                                        <p:cTn id="32" dur="500"/>
                                        <p:tgtEl>
                                          <p:spTgt spid="15"/>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16"/>
                                        </p:tgtEl>
                                        <p:attrNameLst>
                                          <p:attrName>style.visibility</p:attrName>
                                        </p:attrNameLst>
                                      </p:cBhvr>
                                      <p:to>
                                        <p:strVal val="visible"/>
                                      </p:to>
                                    </p:set>
                                    <p:animEffect transition="in" filter="fade">
                                      <p:cBhvr>
                                        <p:cTn id="35"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2" grpId="0" animBg="1"/>
      <p:bldP spid="20" grpId="0"/>
      <p:bldP spid="13" grpId="0"/>
      <p:bldP spid="15" grpId="0"/>
      <p:bldP spid="16" grpId="0"/>
      <p:bldP spid="2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bg>
      <p:bgPr>
        <a:pattFill prst="pct10">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F2F2D5-E7F5-43F4-B582-F684F11FEF6C}"/>
              </a:ext>
            </a:extLst>
          </p:cNvPr>
          <p:cNvSpPr>
            <a:spLocks noGrp="1"/>
          </p:cNvSpPr>
          <p:nvPr>
            <p:ph type="title"/>
          </p:nvPr>
        </p:nvSpPr>
        <p:spPr/>
        <p:txBody>
          <a:bodyPr/>
          <a:lstStyle/>
          <a:p>
            <a:r>
              <a:rPr lang="en-ID" dirty="0">
                <a:solidFill>
                  <a:schemeClr val="bg2"/>
                </a:solidFill>
              </a:rPr>
              <a:t>WELCOME MESSAGES</a:t>
            </a:r>
          </a:p>
        </p:txBody>
      </p:sp>
      <p:sp>
        <p:nvSpPr>
          <p:cNvPr id="9" name="Text Placeholder 8">
            <a:extLst>
              <a:ext uri="{FF2B5EF4-FFF2-40B4-BE49-F238E27FC236}">
                <a16:creationId xmlns:a16="http://schemas.microsoft.com/office/drawing/2014/main" id="{B340CDB0-71FE-4D60-AEC5-A749313CE33E}"/>
              </a:ext>
            </a:extLst>
          </p:cNvPr>
          <p:cNvSpPr>
            <a:spLocks noGrp="1"/>
          </p:cNvSpPr>
          <p:nvPr>
            <p:ph type="body" sz="quarter" idx="13"/>
          </p:nvPr>
        </p:nvSpPr>
        <p:spPr/>
        <p:txBody>
          <a:bodyPr/>
          <a:lstStyle/>
          <a:p>
            <a:r>
              <a:rPr lang="en-ID" dirty="0">
                <a:solidFill>
                  <a:schemeClr val="bg2"/>
                </a:solidFill>
              </a:rPr>
              <a:t>Insert your subtitle here</a:t>
            </a:r>
          </a:p>
        </p:txBody>
      </p:sp>
      <p:sp>
        <p:nvSpPr>
          <p:cNvPr id="12" name="Slide Number Placeholder 5">
            <a:extLst>
              <a:ext uri="{FF2B5EF4-FFF2-40B4-BE49-F238E27FC236}">
                <a16:creationId xmlns:a16="http://schemas.microsoft.com/office/drawing/2014/main" id="{F2E48144-ECD6-4B92-8D4A-F72473D4A3F4}"/>
              </a:ext>
            </a:extLst>
          </p:cNvPr>
          <p:cNvSpPr txBox="1">
            <a:spLocks/>
          </p:cNvSpPr>
          <p:nvPr/>
        </p:nvSpPr>
        <p:spPr>
          <a:xfrm>
            <a:off x="11313159" y="6456244"/>
            <a:ext cx="559979" cy="274955"/>
          </a:xfrm>
          <a:prstGeom prst="rect">
            <a:avLst/>
          </a:prstGeom>
        </p:spPr>
        <p:txBody>
          <a:bodyPr vert="horz" lIns="91440" tIns="45720" rIns="91440" bIns="45720" rtlCol="0" anchor="ctr"/>
          <a:lstStyle>
            <a:defPPr>
              <a:defRPr lang="en-US"/>
            </a:defPPr>
            <a:lvl1pPr marL="0" algn="r" defTabSz="914400" rtl="0" eaLnBrk="1" latinLnBrk="0" hangingPunct="1">
              <a:defRPr sz="1000" kern="1200">
                <a:solidFill>
                  <a:schemeClr val="bg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3813BF9-5145-4417-B95D-FA8627973885}" type="slidenum">
              <a:rPr lang="en-US" smtClean="0"/>
              <a:pPr/>
              <a:t>2</a:t>
            </a:fld>
            <a:endParaRPr lang="en-US"/>
          </a:p>
        </p:txBody>
      </p:sp>
      <p:sp>
        <p:nvSpPr>
          <p:cNvPr id="8" name="Rectangle 2"/>
          <p:cNvSpPr txBox="1">
            <a:spLocks noChangeArrowheads="1"/>
          </p:cNvSpPr>
          <p:nvPr/>
        </p:nvSpPr>
        <p:spPr>
          <a:xfrm>
            <a:off x="2589245" y="1271653"/>
            <a:ext cx="7935686" cy="2387600"/>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4400" kern="1200">
                <a:solidFill>
                  <a:schemeClr val="tx1"/>
                </a:solidFill>
                <a:latin typeface="Arial" panose="020B0604020202020204" pitchFamily="34" charset="0"/>
                <a:ea typeface="+mj-ea"/>
                <a:cs typeface="Arial" panose="020B0604020202020204" pitchFamily="34" charset="0"/>
              </a:defRPr>
            </a:lvl1pPr>
          </a:lstStyle>
          <a:p>
            <a:pPr>
              <a:defRPr/>
            </a:pPr>
            <a:br>
              <a:rPr lang="en-US" altLang="en-US">
                <a:effectLst>
                  <a:outerShdw blurRad="38100" dist="38100" dir="2700000" algn="tl">
                    <a:srgbClr val="C0C0C0"/>
                  </a:outerShdw>
                </a:effectLst>
              </a:rPr>
            </a:br>
            <a:r>
              <a:rPr lang="en-US" altLang="en-US" sz="6000">
                <a:effectLst>
                  <a:outerShdw blurRad="38100" dist="38100" dir="2700000" algn="tl">
                    <a:srgbClr val="C0C0C0"/>
                  </a:outerShdw>
                </a:effectLst>
                <a:latin typeface="Times New Roman" panose="02020603050405020304" pitchFamily="18" charset="0"/>
                <a:cs typeface="Times New Roman" panose="02020603050405020304" pitchFamily="18" charset="0"/>
              </a:rPr>
              <a:t>Chương 2: </a:t>
            </a:r>
            <a:r>
              <a:rPr lang="en-US" sz="6000">
                <a:effectLst>
                  <a:outerShdw blurRad="38100" dist="38100" dir="2700000" algn="tl">
                    <a:srgbClr val="C0C0C0"/>
                  </a:outerShdw>
                </a:effectLst>
                <a:latin typeface="Times New Roman" panose="02020603050405020304" pitchFamily="18" charset="0"/>
                <a:cs typeface="Times New Roman" panose="02020603050405020304" pitchFamily="18" charset="0"/>
              </a:rPr>
              <a:t>Cơ sở dữ liệu quan hệ</a:t>
            </a:r>
            <a:r>
              <a:rPr lang="en-US" altLang="en-US" sz="6000">
                <a:effectLst>
                  <a:outerShdw blurRad="38100" dist="38100" dir="2700000" algn="tl">
                    <a:srgbClr val="C0C0C0"/>
                  </a:outerShdw>
                </a:effectLst>
                <a:latin typeface="Times New Roman" panose="02020603050405020304" pitchFamily="18" charset="0"/>
                <a:cs typeface="Times New Roman" panose="02020603050405020304" pitchFamily="18" charset="0"/>
              </a:rPr>
              <a:t> </a:t>
            </a:r>
            <a:endParaRPr lang="en-US" altLang="en-US" sz="6000" dirty="0">
              <a:effectLst>
                <a:outerShdw blurRad="38100" dist="38100" dir="2700000" algn="tl">
                  <a:srgbClr val="C0C0C0"/>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231568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98931755-C029-41A0-9C50-8F4AB8267EF0}"/>
              </a:ext>
            </a:extLst>
          </p:cNvPr>
          <p:cNvSpPr>
            <a:spLocks noGrp="1"/>
          </p:cNvSpPr>
          <p:nvPr>
            <p:ph type="sldNum" sz="quarter" idx="12"/>
          </p:nvPr>
        </p:nvSpPr>
        <p:spPr/>
        <p:txBody>
          <a:bodyPr/>
          <a:lstStyle/>
          <a:p>
            <a:fld id="{E3813BF9-5145-4417-B95D-FA8627973885}" type="slidenum">
              <a:rPr lang="en-US" smtClean="0"/>
              <a:pPr/>
              <a:t>3</a:t>
            </a:fld>
            <a:endParaRPr lang="en-US"/>
          </a:p>
        </p:txBody>
      </p:sp>
      <p:sp>
        <p:nvSpPr>
          <p:cNvPr id="5" name="Rectangle 4"/>
          <p:cNvSpPr>
            <a:spLocks noGrp="1" noChangeArrowheads="1"/>
          </p:cNvSpPr>
          <p:nvPr>
            <p:ph type="title"/>
          </p:nvPr>
        </p:nvSpPr>
        <p:spPr>
          <a:xfrm>
            <a:off x="614363" y="307456"/>
            <a:ext cx="7886700" cy="544513"/>
          </a:xfrm>
        </p:spPr>
        <p:txBody>
          <a:bodyPr>
            <a:noAutofit/>
          </a:bodyPr>
          <a:lstStyle/>
          <a:p>
            <a:pPr eaLnBrk="1" hangingPunct="1"/>
            <a:r>
              <a:rPr lang="en-US" altLang="en-US">
                <a:latin typeface="Arial" panose="020B0604020202020204" pitchFamily="34" charset="0"/>
                <a:cs typeface="Arial" panose="020B0604020202020204" pitchFamily="34" charset="0"/>
              </a:rPr>
              <a:t>Nội dung</a:t>
            </a:r>
          </a:p>
        </p:txBody>
      </p:sp>
      <p:sp>
        <p:nvSpPr>
          <p:cNvPr id="7" name="Rectangle 5"/>
          <p:cNvSpPr>
            <a:spLocks noGrp="1" noChangeArrowheads="1"/>
          </p:cNvSpPr>
          <p:nvPr>
            <p:ph type="body" idx="4294967295"/>
          </p:nvPr>
        </p:nvSpPr>
        <p:spPr>
          <a:xfrm>
            <a:off x="247845" y="982908"/>
            <a:ext cx="10612988" cy="4587468"/>
          </a:xfrm>
          <a:prstGeom prst="rect">
            <a:avLst/>
          </a:prstGeom>
        </p:spPr>
        <p:txBody>
          <a:bodyPr>
            <a:noAutofit/>
          </a:bodyPr>
          <a:lstStyle/>
          <a:p>
            <a:pPr marL="0" indent="0">
              <a:lnSpc>
                <a:spcPct val="110000"/>
              </a:lnSpc>
              <a:buNone/>
              <a:defRPr/>
            </a:pPr>
            <a:r>
              <a:rPr lang="en-US" altLang="en-US"/>
              <a:t> 1- </a:t>
            </a:r>
            <a:r>
              <a:rPr lang="en-US" altLang="en-US" sz="2800"/>
              <a:t>Quan hệ</a:t>
            </a:r>
          </a:p>
          <a:p>
            <a:pPr marL="0" lvl="1" indent="0">
              <a:lnSpc>
                <a:spcPct val="110000"/>
              </a:lnSpc>
              <a:spcBef>
                <a:spcPts val="750"/>
              </a:spcBef>
              <a:buNone/>
              <a:defRPr/>
            </a:pPr>
            <a:r>
              <a:rPr lang="en-US" altLang="en-US" sz="2800"/>
              <a:t> 2- Miền giá trị của một thuộc tính</a:t>
            </a:r>
          </a:p>
          <a:p>
            <a:pPr marL="0" indent="0">
              <a:buNone/>
              <a:defRPr/>
            </a:pPr>
            <a:r>
              <a:rPr lang="en-US" altLang="en-US"/>
              <a:t> 3- Lược đồ quan hệ</a:t>
            </a:r>
          </a:p>
          <a:p>
            <a:pPr marL="0" lvl="1" indent="0">
              <a:spcBef>
                <a:spcPts val="750"/>
              </a:spcBef>
              <a:buNone/>
              <a:defRPr/>
            </a:pPr>
            <a:r>
              <a:rPr lang="en-US" altLang="en-US" sz="2800"/>
              <a:t> 4- Thể hiện của một quan hệ</a:t>
            </a:r>
          </a:p>
          <a:p>
            <a:pPr marL="0" lvl="1" indent="0">
              <a:spcBef>
                <a:spcPts val="750"/>
              </a:spcBef>
              <a:buNone/>
              <a:defRPr/>
            </a:pPr>
            <a:r>
              <a:rPr lang="en-US" altLang="en-US" sz="2800"/>
              <a:t> 5- Cơ sở dữ liệu quan hệ</a:t>
            </a:r>
          </a:p>
          <a:p>
            <a:pPr marL="0" lvl="1" indent="0">
              <a:spcBef>
                <a:spcPts val="750"/>
              </a:spcBef>
              <a:buNone/>
              <a:defRPr/>
            </a:pPr>
            <a:r>
              <a:rPr lang="en-US" altLang="en-US" sz="2800"/>
              <a:t> 6- Lược đồ CSDL quan hệ</a:t>
            </a:r>
          </a:p>
          <a:p>
            <a:pPr marL="0" lvl="1" indent="0">
              <a:spcBef>
                <a:spcPts val="750"/>
              </a:spcBef>
              <a:buNone/>
              <a:defRPr/>
            </a:pPr>
            <a:r>
              <a:rPr lang="en-US" altLang="en-US" sz="2800"/>
              <a:t> 7- Các loại khóa trong CSDL quan hệ</a:t>
            </a:r>
          </a:p>
          <a:p>
            <a:pPr marL="0" lvl="1" indent="0">
              <a:spcBef>
                <a:spcPts val="750"/>
              </a:spcBef>
              <a:buNone/>
              <a:defRPr/>
            </a:pPr>
            <a:r>
              <a:rPr lang="en-US" altLang="en-US" sz="2800"/>
              <a:t> 8- Mối quan hệ</a:t>
            </a:r>
          </a:p>
          <a:p>
            <a:pPr marL="0" lvl="1" indent="0">
              <a:spcBef>
                <a:spcPts val="750"/>
              </a:spcBef>
              <a:buNone/>
              <a:defRPr/>
            </a:pPr>
            <a:r>
              <a:rPr lang="en-US" altLang="en-US" sz="2800"/>
              <a:t> 9- Ràng buộc toàn vẹn</a:t>
            </a:r>
          </a:p>
          <a:p>
            <a:pPr marL="0" lvl="1" indent="0">
              <a:lnSpc>
                <a:spcPct val="110000"/>
              </a:lnSpc>
              <a:spcBef>
                <a:spcPts val="750"/>
              </a:spcBef>
              <a:buNone/>
              <a:defRPr/>
            </a:pPr>
            <a:endParaRPr lang="en-US" altLang="en-US" sz="2800"/>
          </a:p>
          <a:p>
            <a:pPr marL="0" lvl="1" indent="0">
              <a:lnSpc>
                <a:spcPct val="110000"/>
              </a:lnSpc>
              <a:spcBef>
                <a:spcPts val="750"/>
              </a:spcBef>
              <a:buNone/>
              <a:defRPr/>
            </a:pPr>
            <a:r>
              <a:rPr lang="en-US" altLang="en-US" sz="2800"/>
              <a:t>      </a:t>
            </a:r>
            <a:endParaRPr lang="en-US" altLang="en-US" sz="2800" dirty="0"/>
          </a:p>
        </p:txBody>
      </p:sp>
    </p:spTree>
    <p:extLst>
      <p:ext uri="{BB962C8B-B14F-4D97-AF65-F5344CB8AC3E}">
        <p14:creationId xmlns:p14="http://schemas.microsoft.com/office/powerpoint/2010/main" val="8764105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98931755-C029-41A0-9C50-8F4AB8267EF0}"/>
              </a:ext>
            </a:extLst>
          </p:cNvPr>
          <p:cNvSpPr>
            <a:spLocks noGrp="1"/>
          </p:cNvSpPr>
          <p:nvPr>
            <p:ph type="sldNum" sz="quarter" idx="12"/>
          </p:nvPr>
        </p:nvSpPr>
        <p:spPr/>
        <p:txBody>
          <a:bodyPr/>
          <a:lstStyle/>
          <a:p>
            <a:fld id="{E3813BF9-5145-4417-B95D-FA8627973885}" type="slidenum">
              <a:rPr lang="en-US" smtClean="0"/>
              <a:pPr/>
              <a:t>4</a:t>
            </a:fld>
            <a:endParaRPr lang="en-US"/>
          </a:p>
        </p:txBody>
      </p:sp>
      <p:sp>
        <p:nvSpPr>
          <p:cNvPr id="7" name="Rectangle 5"/>
          <p:cNvSpPr>
            <a:spLocks noGrp="1" noChangeArrowheads="1"/>
          </p:cNvSpPr>
          <p:nvPr>
            <p:ph type="body" idx="4294967295"/>
          </p:nvPr>
        </p:nvSpPr>
        <p:spPr>
          <a:xfrm>
            <a:off x="111967" y="233264"/>
            <a:ext cx="10758196" cy="6410131"/>
          </a:xfrm>
          <a:prstGeom prst="rect">
            <a:avLst/>
          </a:prstGeom>
        </p:spPr>
        <p:txBody>
          <a:bodyPr>
            <a:normAutofit fontScale="92500" lnSpcReduction="20000"/>
          </a:bodyPr>
          <a:lstStyle/>
          <a:p>
            <a:pPr marL="457200" indent="-457200">
              <a:lnSpc>
                <a:spcPct val="120000"/>
              </a:lnSpc>
              <a:buFont typeface="+mj-lt"/>
              <a:buAutoNum type="arabicPeriod"/>
              <a:defRPr/>
            </a:pPr>
            <a:r>
              <a:rPr lang="en-US" altLang="en-US" sz="2600" b="1"/>
              <a:t>Quan hệ (Relation): </a:t>
            </a:r>
            <a:r>
              <a:rPr lang="en-US" altLang="en-US" sz="2600"/>
              <a:t>một quan hệ là một bảng chứa dữ liệu bao gồm nhiều cột và nhiều dòng. Dữ liệu trong một quan hệ phải thỏa các ràng buộc liên quan tới quan hệ đó</a:t>
            </a:r>
          </a:p>
          <a:p>
            <a:pPr marL="0" indent="0">
              <a:buNone/>
              <a:defRPr/>
            </a:pPr>
            <a:r>
              <a:rPr lang="en-US" altLang="en-US" sz="2600" b="1"/>
              <a:t>   - </a:t>
            </a:r>
            <a:r>
              <a:rPr lang="en-US" altLang="en-US" sz="2600"/>
              <a:t>Mỗi cột được gọi là một thuộc tính (attribute) hay một trường (field) của quan hệ.</a:t>
            </a:r>
          </a:p>
          <a:p>
            <a:pPr marL="0" indent="0">
              <a:buNone/>
              <a:defRPr/>
            </a:pPr>
            <a:r>
              <a:rPr lang="en-US" altLang="en-US" sz="2600"/>
              <a:t>   - Mỗi dòng được gọi là một bộ (tuple) hay mẫu tin/ bản ghi (record)</a:t>
            </a:r>
          </a:p>
          <a:p>
            <a:pPr marL="0" lvl="1" indent="0">
              <a:spcBef>
                <a:spcPts val="750"/>
              </a:spcBef>
              <a:buNone/>
              <a:defRPr/>
            </a:pPr>
            <a:r>
              <a:rPr lang="en-US" altLang="en-US" sz="2600"/>
              <a:t>   Ví dụ: Quan hệ SINHVIEN</a:t>
            </a:r>
          </a:p>
          <a:p>
            <a:pPr marL="0" lvl="1" indent="0" eaLnBrk="1" hangingPunct="1">
              <a:spcBef>
                <a:spcPts val="750"/>
              </a:spcBef>
              <a:buFont typeface="Arial" panose="020B0604020202020204" pitchFamily="34" charset="0"/>
              <a:buNone/>
              <a:defRPr/>
            </a:pPr>
            <a:endParaRPr lang="en-US" altLang="en-US" sz="2100">
              <a:latin typeface="Arial" panose="020B0604020202020204" pitchFamily="34" charset="0"/>
              <a:cs typeface="Arial" panose="020B0604020202020204" pitchFamily="34" charset="0"/>
            </a:endParaRPr>
          </a:p>
          <a:p>
            <a:pPr marL="0" lvl="1" indent="0" eaLnBrk="1" hangingPunct="1">
              <a:spcBef>
                <a:spcPts val="750"/>
              </a:spcBef>
              <a:buFont typeface="Arial" panose="020B0604020202020204" pitchFamily="34" charset="0"/>
              <a:buNone/>
              <a:defRPr/>
            </a:pPr>
            <a:endParaRPr lang="en-US" altLang="en-US" sz="2100"/>
          </a:p>
          <a:p>
            <a:pPr marL="0" lvl="1" indent="0" eaLnBrk="1" hangingPunct="1">
              <a:spcBef>
                <a:spcPts val="750"/>
              </a:spcBef>
              <a:buFont typeface="Arial" panose="020B0604020202020204" pitchFamily="34" charset="0"/>
              <a:buNone/>
              <a:defRPr/>
            </a:pPr>
            <a:endParaRPr lang="en-US" altLang="en-US" sz="2100">
              <a:latin typeface="Arial" panose="020B0604020202020204" pitchFamily="34" charset="0"/>
              <a:cs typeface="Arial" panose="020B0604020202020204" pitchFamily="34" charset="0"/>
            </a:endParaRPr>
          </a:p>
          <a:p>
            <a:pPr marL="0" lvl="1" indent="0" eaLnBrk="1" hangingPunct="1">
              <a:spcBef>
                <a:spcPts val="750"/>
              </a:spcBef>
              <a:buFont typeface="Arial" panose="020B0604020202020204" pitchFamily="34" charset="0"/>
              <a:buNone/>
              <a:defRPr/>
            </a:pPr>
            <a:endParaRPr lang="en-US" altLang="en-US" sz="2100"/>
          </a:p>
          <a:p>
            <a:pPr>
              <a:defRPr/>
            </a:pPr>
            <a:endParaRPr lang="en-US" altLang="en-US" sz="2400">
              <a:latin typeface="Arial" panose="020B0604020202020204" pitchFamily="34" charset="0"/>
              <a:cs typeface="Arial" panose="020B0604020202020204" pitchFamily="34" charset="0"/>
            </a:endParaRPr>
          </a:p>
          <a:p>
            <a:pPr>
              <a:defRPr/>
            </a:pPr>
            <a:endParaRPr lang="en-US" altLang="en-US" sz="2400">
              <a:latin typeface="Arial" panose="020B0604020202020204" pitchFamily="34" charset="0"/>
              <a:cs typeface="Arial" panose="020B0604020202020204" pitchFamily="34" charset="0"/>
            </a:endParaRPr>
          </a:p>
          <a:p>
            <a:pPr marL="457200" indent="-457200">
              <a:lnSpc>
                <a:spcPct val="120000"/>
              </a:lnSpc>
              <a:buFont typeface="+mj-lt"/>
              <a:buAutoNum type="arabicPeriod" startAt="2"/>
              <a:defRPr/>
            </a:pPr>
            <a:r>
              <a:rPr lang="en-US" altLang="en-US" sz="2600" b="1"/>
              <a:t>Miền giá trị (Domain) của một thuộc tính</a:t>
            </a:r>
            <a:r>
              <a:rPr lang="en-US" altLang="en-US" sz="2600"/>
              <a:t>: </a:t>
            </a:r>
            <a:r>
              <a:rPr lang="en-US" altLang="en-US" sz="2600">
                <a:highlight>
                  <a:srgbClr val="FFFF00"/>
                </a:highlight>
              </a:rPr>
              <a:t>một tập giá trị mà một thuộc tính có thể nhận.</a:t>
            </a:r>
          </a:p>
          <a:p>
            <a:pPr marL="0" indent="0">
              <a:buNone/>
              <a:defRPr/>
            </a:pPr>
            <a:r>
              <a:rPr lang="en-US" altLang="en-US" sz="2600" b="1"/>
              <a:t>   </a:t>
            </a:r>
            <a:r>
              <a:rPr lang="en-US" altLang="en-US" sz="2600"/>
              <a:t>vd. Dom(Phai) = |Phai| = {‘Nam’, ‘Nu’}</a:t>
            </a:r>
          </a:p>
          <a:p>
            <a:pPr marL="0" indent="0">
              <a:buNone/>
              <a:defRPr/>
            </a:pPr>
            <a:r>
              <a:rPr lang="en-US" altLang="en-US" sz="2600"/>
              <a:t>         Dom(Diem) = |Diem| = [0..10] </a:t>
            </a:r>
            <a:endParaRPr lang="en-US" altLang="en-US" sz="2600" b="1" dirty="0"/>
          </a:p>
        </p:txBody>
      </p:sp>
      <p:graphicFrame>
        <p:nvGraphicFramePr>
          <p:cNvPr id="4" name="Table 3"/>
          <p:cNvGraphicFramePr>
            <a:graphicFrameLocks noGrp="1"/>
          </p:cNvGraphicFramePr>
          <p:nvPr>
            <p:extLst>
              <p:ext uri="{D42A27DB-BD31-4B8C-83A1-F6EECF244321}">
                <p14:modId xmlns:p14="http://schemas.microsoft.com/office/powerpoint/2010/main" val="3481014202"/>
              </p:ext>
            </p:extLst>
          </p:nvPr>
        </p:nvGraphicFramePr>
        <p:xfrm>
          <a:off x="2653347" y="3148439"/>
          <a:ext cx="4984646" cy="1478280"/>
        </p:xfrm>
        <a:graphic>
          <a:graphicData uri="http://schemas.openxmlformats.org/drawingml/2006/table">
            <a:tbl>
              <a:tblPr firstRow="1" bandRow="1">
                <a:tableStyleId>{5C22544A-7EE6-4342-B048-85BDC9FD1C3A}</a:tableStyleId>
              </a:tblPr>
              <a:tblGrid>
                <a:gridCol w="920482">
                  <a:extLst>
                    <a:ext uri="{9D8B030D-6E8A-4147-A177-3AD203B41FA5}">
                      <a16:colId xmlns:a16="http://schemas.microsoft.com/office/drawing/2014/main" val="2596375594"/>
                    </a:ext>
                  </a:extLst>
                </a:gridCol>
                <a:gridCol w="1647478">
                  <a:extLst>
                    <a:ext uri="{9D8B030D-6E8A-4147-A177-3AD203B41FA5}">
                      <a16:colId xmlns:a16="http://schemas.microsoft.com/office/drawing/2014/main" val="2580232896"/>
                    </a:ext>
                  </a:extLst>
                </a:gridCol>
                <a:gridCol w="1380930">
                  <a:extLst>
                    <a:ext uri="{9D8B030D-6E8A-4147-A177-3AD203B41FA5}">
                      <a16:colId xmlns:a16="http://schemas.microsoft.com/office/drawing/2014/main" val="3945943437"/>
                    </a:ext>
                  </a:extLst>
                </a:gridCol>
                <a:gridCol w="1035756">
                  <a:extLst>
                    <a:ext uri="{9D8B030D-6E8A-4147-A177-3AD203B41FA5}">
                      <a16:colId xmlns:a16="http://schemas.microsoft.com/office/drawing/2014/main" val="85924162"/>
                    </a:ext>
                  </a:extLst>
                </a:gridCol>
              </a:tblGrid>
              <a:tr h="352290">
                <a:tc>
                  <a:txBody>
                    <a:bodyPr/>
                    <a:lstStyle/>
                    <a:p>
                      <a:r>
                        <a:rPr lang="en-US" u="none"/>
                        <a:t>MaSV</a:t>
                      </a:r>
                    </a:p>
                  </a:txBody>
                  <a:tcPr/>
                </a:tc>
                <a:tc>
                  <a:txBody>
                    <a:bodyPr/>
                    <a:lstStyle/>
                    <a:p>
                      <a:r>
                        <a:rPr lang="en-US"/>
                        <a:t>HoTen</a:t>
                      </a:r>
                    </a:p>
                  </a:txBody>
                  <a:tcPr/>
                </a:tc>
                <a:tc>
                  <a:txBody>
                    <a:bodyPr/>
                    <a:lstStyle/>
                    <a:p>
                      <a:r>
                        <a:rPr lang="en-US"/>
                        <a:t>Ngay</a:t>
                      </a:r>
                      <a:r>
                        <a:rPr lang="en-US" baseline="0"/>
                        <a:t>Sinh</a:t>
                      </a:r>
                      <a:endParaRPr lang="en-US"/>
                    </a:p>
                  </a:txBody>
                  <a:tcPr/>
                </a:tc>
                <a:tc>
                  <a:txBody>
                    <a:bodyPr/>
                    <a:lstStyle/>
                    <a:p>
                      <a:r>
                        <a:rPr lang="en-US"/>
                        <a:t>Đia</a:t>
                      </a:r>
                      <a:r>
                        <a:rPr lang="en-US" baseline="0"/>
                        <a:t>chi</a:t>
                      </a:r>
                      <a:endParaRPr lang="en-US"/>
                    </a:p>
                  </a:txBody>
                  <a:tcPr/>
                </a:tc>
                <a:extLst>
                  <a:ext uri="{0D108BD9-81ED-4DB2-BD59-A6C34878D82A}">
                    <a16:rowId xmlns:a16="http://schemas.microsoft.com/office/drawing/2014/main" val="2998308566"/>
                  </a:ext>
                </a:extLst>
              </a:tr>
              <a:tr h="370840">
                <a:tc>
                  <a:txBody>
                    <a:bodyPr/>
                    <a:lstStyle/>
                    <a:p>
                      <a:r>
                        <a:rPr lang="en-US"/>
                        <a:t>14110</a:t>
                      </a:r>
                    </a:p>
                  </a:txBody>
                  <a:tcPr/>
                </a:tc>
                <a:tc>
                  <a:txBody>
                    <a:bodyPr/>
                    <a:lstStyle/>
                    <a:p>
                      <a:r>
                        <a:rPr lang="vi-VN"/>
                        <a:t>Trương Trọng</a:t>
                      </a:r>
                      <a:endParaRPr lang="en-US"/>
                    </a:p>
                  </a:txBody>
                  <a:tcPr/>
                </a:tc>
                <a:tc>
                  <a:txBody>
                    <a:bodyPr/>
                    <a:lstStyle/>
                    <a:p>
                      <a:r>
                        <a:rPr lang="en-US"/>
                        <a:t>24/04/01</a:t>
                      </a:r>
                    </a:p>
                  </a:txBody>
                  <a:tcPr/>
                </a:tc>
                <a:tc>
                  <a:txBody>
                    <a:bodyPr/>
                    <a:lstStyle/>
                    <a:p>
                      <a:r>
                        <a:rPr lang="en-US"/>
                        <a:t>2 VVN</a:t>
                      </a:r>
                    </a:p>
                  </a:txBody>
                  <a:tcPr/>
                </a:tc>
                <a:extLst>
                  <a:ext uri="{0D108BD9-81ED-4DB2-BD59-A6C34878D82A}">
                    <a16:rowId xmlns:a16="http://schemas.microsoft.com/office/drawing/2014/main" val="1127150634"/>
                  </a:ext>
                </a:extLst>
              </a:tr>
              <a:tr h="370840">
                <a:tc>
                  <a:txBody>
                    <a:bodyPr/>
                    <a:lstStyle/>
                    <a:p>
                      <a:r>
                        <a:rPr lang="en-US"/>
                        <a:t>14111</a:t>
                      </a:r>
                    </a:p>
                  </a:txBody>
                  <a:tcPr/>
                </a:tc>
                <a:tc>
                  <a:txBody>
                    <a:bodyPr/>
                    <a:lstStyle/>
                    <a:p>
                      <a:r>
                        <a:rPr lang="en-US"/>
                        <a:t>Nguyễn Duy</a:t>
                      </a:r>
                    </a:p>
                  </a:txBody>
                  <a:tcPr/>
                </a:tc>
                <a:tc>
                  <a:txBody>
                    <a:bodyPr/>
                    <a:lstStyle/>
                    <a:p>
                      <a:r>
                        <a:rPr lang="en-US"/>
                        <a:t>18/05/01</a:t>
                      </a:r>
                    </a:p>
                  </a:txBody>
                  <a:tcPr/>
                </a:tc>
                <a:tc>
                  <a:txBody>
                    <a:bodyPr/>
                    <a:lstStyle/>
                    <a:p>
                      <a:r>
                        <a:rPr lang="en-US"/>
                        <a:t>3 NDT</a:t>
                      </a:r>
                    </a:p>
                  </a:txBody>
                  <a:tcPr/>
                </a:tc>
                <a:extLst>
                  <a:ext uri="{0D108BD9-81ED-4DB2-BD59-A6C34878D82A}">
                    <a16:rowId xmlns:a16="http://schemas.microsoft.com/office/drawing/2014/main" val="693830249"/>
                  </a:ext>
                </a:extLst>
              </a:tr>
              <a:tr h="370840">
                <a:tc>
                  <a:txBody>
                    <a:bodyPr/>
                    <a:lstStyle/>
                    <a:p>
                      <a:r>
                        <a:rPr lang="en-US"/>
                        <a:t>. . .</a:t>
                      </a:r>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2999283707"/>
                  </a:ext>
                </a:extLst>
              </a:tr>
            </a:tbl>
          </a:graphicData>
        </a:graphic>
      </p:graphicFrame>
      <p:grpSp>
        <p:nvGrpSpPr>
          <p:cNvPr id="42" name="Group 41"/>
          <p:cNvGrpSpPr/>
          <p:nvPr/>
        </p:nvGrpSpPr>
        <p:grpSpPr>
          <a:xfrm>
            <a:off x="3219061" y="2320554"/>
            <a:ext cx="6135912" cy="827885"/>
            <a:chOff x="3219061" y="1835387"/>
            <a:chExt cx="6135912" cy="827885"/>
          </a:xfrm>
        </p:grpSpPr>
        <p:sp>
          <p:nvSpPr>
            <p:cNvPr id="24" name="Text Box 4"/>
            <p:cNvSpPr txBox="1">
              <a:spLocks noChangeArrowheads="1"/>
            </p:cNvSpPr>
            <p:nvPr/>
          </p:nvSpPr>
          <p:spPr bwMode="auto">
            <a:xfrm>
              <a:off x="8314303" y="1835387"/>
              <a:ext cx="104067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ctr"/>
              <a:r>
                <a:rPr lang="en-US" altLang="en-US"/>
                <a:t>attributes</a:t>
              </a:r>
            </a:p>
            <a:p>
              <a:pPr algn="ctr"/>
              <a:r>
                <a:rPr lang="en-US" altLang="en-US"/>
                <a:t>(or fields)</a:t>
              </a:r>
            </a:p>
          </p:txBody>
        </p:sp>
        <p:grpSp>
          <p:nvGrpSpPr>
            <p:cNvPr id="41" name="Group 40"/>
            <p:cNvGrpSpPr/>
            <p:nvPr/>
          </p:nvGrpSpPr>
          <p:grpSpPr>
            <a:xfrm>
              <a:off x="3219061" y="2052733"/>
              <a:ext cx="5101202" cy="610539"/>
              <a:chOff x="3219061" y="2052733"/>
              <a:chExt cx="5101202" cy="610539"/>
            </a:xfrm>
          </p:grpSpPr>
          <p:cxnSp>
            <p:nvCxnSpPr>
              <p:cNvPr id="14" name="Straight Arrow Connector 13"/>
              <p:cNvCxnSpPr/>
              <p:nvPr/>
            </p:nvCxnSpPr>
            <p:spPr>
              <a:xfrm flipH="1">
                <a:off x="3219061" y="2052735"/>
                <a:ext cx="5101202" cy="610537"/>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flipH="1">
                <a:off x="4248510" y="2052735"/>
                <a:ext cx="4071753" cy="610537"/>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flipH="1">
                <a:off x="5769663" y="2052733"/>
                <a:ext cx="2550250" cy="610538"/>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flipH="1">
                <a:off x="7044788" y="2177055"/>
                <a:ext cx="1275125" cy="486215"/>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grpSp>
      </p:grpSp>
      <p:grpSp>
        <p:nvGrpSpPr>
          <p:cNvPr id="44" name="Group 43"/>
          <p:cNvGrpSpPr/>
          <p:nvPr/>
        </p:nvGrpSpPr>
        <p:grpSpPr>
          <a:xfrm>
            <a:off x="7604748" y="3453465"/>
            <a:ext cx="2111954" cy="1035037"/>
            <a:chOff x="7604748" y="2968298"/>
            <a:chExt cx="2111954" cy="1035037"/>
          </a:xfrm>
        </p:grpSpPr>
        <p:sp>
          <p:nvSpPr>
            <p:cNvPr id="25" name="Text Box 8"/>
            <p:cNvSpPr txBox="1">
              <a:spLocks noChangeArrowheads="1"/>
            </p:cNvSpPr>
            <p:nvPr/>
          </p:nvSpPr>
          <p:spPr bwMode="auto">
            <a:xfrm>
              <a:off x="8469245" y="2968298"/>
              <a:ext cx="124745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ctr"/>
              <a:r>
                <a:rPr lang="en-US" altLang="en-US"/>
                <a:t>tuples</a:t>
              </a:r>
            </a:p>
            <a:p>
              <a:pPr algn="ctr"/>
              <a:r>
                <a:rPr lang="en-US" altLang="en-US"/>
                <a:t>(or records)</a:t>
              </a:r>
            </a:p>
          </p:txBody>
        </p:sp>
        <p:grpSp>
          <p:nvGrpSpPr>
            <p:cNvPr id="43" name="Group 42"/>
            <p:cNvGrpSpPr/>
            <p:nvPr/>
          </p:nvGrpSpPr>
          <p:grpSpPr>
            <a:xfrm>
              <a:off x="7604748" y="3214939"/>
              <a:ext cx="864497" cy="788396"/>
              <a:chOff x="7604748" y="3214939"/>
              <a:chExt cx="864497" cy="788396"/>
            </a:xfrm>
          </p:grpSpPr>
          <p:cxnSp>
            <p:nvCxnSpPr>
              <p:cNvPr id="35" name="Straight Arrow Connector 34"/>
              <p:cNvCxnSpPr/>
              <p:nvPr/>
            </p:nvCxnSpPr>
            <p:spPr>
              <a:xfrm flipH="1" flipV="1">
                <a:off x="7624885" y="3214939"/>
                <a:ext cx="844360" cy="45746"/>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flipH="1">
                <a:off x="7604748" y="3288846"/>
                <a:ext cx="821592" cy="264227"/>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flipH="1">
                <a:off x="7621371" y="3507326"/>
                <a:ext cx="819426" cy="496009"/>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6966283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7">
                                            <p:txEl>
                                              <p:pRg st="3" end="3"/>
                                            </p:txEl>
                                          </p:spTgt>
                                        </p:tgtEl>
                                        <p:attrNameLst>
                                          <p:attrName>style.visibility</p:attrName>
                                        </p:attrNameLst>
                                      </p:cBhvr>
                                      <p:to>
                                        <p:strVal val="visible"/>
                                      </p:to>
                                    </p:set>
                                    <p:animEffect transition="in" filter="circle(in)">
                                      <p:cBhvr>
                                        <p:cTn id="7" dur="2000"/>
                                        <p:tgtEl>
                                          <p:spTgt spid="7">
                                            <p:txEl>
                                              <p:pRg st="3" end="3"/>
                                            </p:txEl>
                                          </p:spTgt>
                                        </p:tgtEl>
                                      </p:cBhvr>
                                    </p:animEffect>
                                  </p:childTnLst>
                                </p:cTn>
                              </p:par>
                              <p:par>
                                <p:cTn id="8" presetID="6" presetClass="entr" presetSubtype="16"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circle(in)">
                                      <p:cBhvr>
                                        <p:cTn id="10" dur="2000"/>
                                        <p:tgtEl>
                                          <p:spTgt spid="4"/>
                                        </p:tgtEl>
                                      </p:cBhvr>
                                    </p:animEffect>
                                  </p:childTnLst>
                                </p:cTn>
                              </p:par>
                              <p:par>
                                <p:cTn id="11" presetID="6" presetClass="entr" presetSubtype="16" fill="hold" nodeType="withEffect">
                                  <p:stCondLst>
                                    <p:cond delay="0"/>
                                  </p:stCondLst>
                                  <p:childTnLst>
                                    <p:set>
                                      <p:cBhvr>
                                        <p:cTn id="12" dur="1" fill="hold">
                                          <p:stCondLst>
                                            <p:cond delay="0"/>
                                          </p:stCondLst>
                                        </p:cTn>
                                        <p:tgtEl>
                                          <p:spTgt spid="42"/>
                                        </p:tgtEl>
                                        <p:attrNameLst>
                                          <p:attrName>style.visibility</p:attrName>
                                        </p:attrNameLst>
                                      </p:cBhvr>
                                      <p:to>
                                        <p:strVal val="visible"/>
                                      </p:to>
                                    </p:set>
                                    <p:animEffect transition="in" filter="circle(in)">
                                      <p:cBhvr>
                                        <p:cTn id="13" dur="2000"/>
                                        <p:tgtEl>
                                          <p:spTgt spid="42"/>
                                        </p:tgtEl>
                                      </p:cBhvr>
                                    </p:animEffect>
                                  </p:childTnLst>
                                </p:cTn>
                              </p:par>
                              <p:par>
                                <p:cTn id="14" presetID="6" presetClass="entr" presetSubtype="16" fill="hold" nodeType="withEffect">
                                  <p:stCondLst>
                                    <p:cond delay="0"/>
                                  </p:stCondLst>
                                  <p:childTnLst>
                                    <p:set>
                                      <p:cBhvr>
                                        <p:cTn id="15" dur="1" fill="hold">
                                          <p:stCondLst>
                                            <p:cond delay="0"/>
                                          </p:stCondLst>
                                        </p:cTn>
                                        <p:tgtEl>
                                          <p:spTgt spid="44"/>
                                        </p:tgtEl>
                                        <p:attrNameLst>
                                          <p:attrName>style.visibility</p:attrName>
                                        </p:attrNameLst>
                                      </p:cBhvr>
                                      <p:to>
                                        <p:strVal val="visible"/>
                                      </p:to>
                                    </p:set>
                                    <p:animEffect transition="in" filter="circle(in)">
                                      <p:cBhvr>
                                        <p:cTn id="16" dur="2000"/>
                                        <p:tgtEl>
                                          <p:spTgt spid="44"/>
                                        </p:tgtEl>
                                      </p:cBhvr>
                                    </p:animEffect>
                                  </p:childTnLst>
                                </p:cTn>
                              </p:par>
                            </p:childTnLst>
                          </p:cTn>
                        </p:par>
                      </p:childTnLst>
                    </p:cTn>
                  </p:par>
                  <p:par>
                    <p:cTn id="17" fill="hold">
                      <p:stCondLst>
                        <p:cond delay="indefinite"/>
                      </p:stCondLst>
                      <p:childTnLst>
                        <p:par>
                          <p:cTn id="18" fill="hold">
                            <p:stCondLst>
                              <p:cond delay="0"/>
                            </p:stCondLst>
                            <p:childTnLst>
                              <p:par>
                                <p:cTn id="19" presetID="6" presetClass="entr" presetSubtype="16" fill="hold" nodeType="clickEffect">
                                  <p:stCondLst>
                                    <p:cond delay="0"/>
                                  </p:stCondLst>
                                  <p:childTnLst>
                                    <p:set>
                                      <p:cBhvr>
                                        <p:cTn id="20" dur="1" fill="hold">
                                          <p:stCondLst>
                                            <p:cond delay="0"/>
                                          </p:stCondLst>
                                        </p:cTn>
                                        <p:tgtEl>
                                          <p:spTgt spid="7">
                                            <p:txEl>
                                              <p:pRg st="10" end="10"/>
                                            </p:txEl>
                                          </p:spTgt>
                                        </p:tgtEl>
                                        <p:attrNameLst>
                                          <p:attrName>style.visibility</p:attrName>
                                        </p:attrNameLst>
                                      </p:cBhvr>
                                      <p:to>
                                        <p:strVal val="visible"/>
                                      </p:to>
                                    </p:set>
                                    <p:animEffect transition="in" filter="circle(in)">
                                      <p:cBhvr>
                                        <p:cTn id="21" dur="2000"/>
                                        <p:tgtEl>
                                          <p:spTgt spid="7">
                                            <p:txEl>
                                              <p:pRg st="10" end="10"/>
                                            </p:txEl>
                                          </p:spTgt>
                                        </p:tgtEl>
                                      </p:cBhvr>
                                    </p:animEffect>
                                  </p:childTnLst>
                                </p:cTn>
                              </p:par>
                              <p:par>
                                <p:cTn id="22" presetID="6" presetClass="entr" presetSubtype="16" fill="hold" nodeType="withEffect">
                                  <p:stCondLst>
                                    <p:cond delay="0"/>
                                  </p:stCondLst>
                                  <p:childTnLst>
                                    <p:set>
                                      <p:cBhvr>
                                        <p:cTn id="23" dur="1" fill="hold">
                                          <p:stCondLst>
                                            <p:cond delay="0"/>
                                          </p:stCondLst>
                                        </p:cTn>
                                        <p:tgtEl>
                                          <p:spTgt spid="7">
                                            <p:txEl>
                                              <p:pRg st="11" end="11"/>
                                            </p:txEl>
                                          </p:spTgt>
                                        </p:tgtEl>
                                        <p:attrNameLst>
                                          <p:attrName>style.visibility</p:attrName>
                                        </p:attrNameLst>
                                      </p:cBhvr>
                                      <p:to>
                                        <p:strVal val="visible"/>
                                      </p:to>
                                    </p:set>
                                    <p:animEffect transition="in" filter="circle(in)">
                                      <p:cBhvr>
                                        <p:cTn id="24" dur="2000"/>
                                        <p:tgtEl>
                                          <p:spTgt spid="7">
                                            <p:txEl>
                                              <p:pRg st="11" end="11"/>
                                            </p:txEl>
                                          </p:spTgt>
                                        </p:tgtEl>
                                      </p:cBhvr>
                                    </p:animEffect>
                                  </p:childTnLst>
                                </p:cTn>
                              </p:par>
                              <p:par>
                                <p:cTn id="25" presetID="6" presetClass="entr" presetSubtype="16" fill="hold" nodeType="withEffect">
                                  <p:stCondLst>
                                    <p:cond delay="0"/>
                                  </p:stCondLst>
                                  <p:childTnLst>
                                    <p:set>
                                      <p:cBhvr>
                                        <p:cTn id="26" dur="1" fill="hold">
                                          <p:stCondLst>
                                            <p:cond delay="0"/>
                                          </p:stCondLst>
                                        </p:cTn>
                                        <p:tgtEl>
                                          <p:spTgt spid="7">
                                            <p:txEl>
                                              <p:pRg st="12" end="12"/>
                                            </p:txEl>
                                          </p:spTgt>
                                        </p:tgtEl>
                                        <p:attrNameLst>
                                          <p:attrName>style.visibility</p:attrName>
                                        </p:attrNameLst>
                                      </p:cBhvr>
                                      <p:to>
                                        <p:strVal val="visible"/>
                                      </p:to>
                                    </p:set>
                                    <p:animEffect transition="in" filter="circle(in)">
                                      <p:cBhvr>
                                        <p:cTn id="27" dur="2000"/>
                                        <p:tgtEl>
                                          <p:spTgt spid="7">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98931755-C029-41A0-9C50-8F4AB8267EF0}"/>
              </a:ext>
            </a:extLst>
          </p:cNvPr>
          <p:cNvSpPr>
            <a:spLocks noGrp="1"/>
          </p:cNvSpPr>
          <p:nvPr>
            <p:ph type="sldNum" sz="quarter" idx="12"/>
          </p:nvPr>
        </p:nvSpPr>
        <p:spPr/>
        <p:txBody>
          <a:bodyPr/>
          <a:lstStyle/>
          <a:p>
            <a:fld id="{E3813BF9-5145-4417-B95D-FA8627973885}" type="slidenum">
              <a:rPr lang="en-US" smtClean="0"/>
              <a:pPr/>
              <a:t>5</a:t>
            </a:fld>
            <a:endParaRPr lang="en-US"/>
          </a:p>
        </p:txBody>
      </p:sp>
      <p:sp>
        <p:nvSpPr>
          <p:cNvPr id="7" name="Rectangle 5"/>
          <p:cNvSpPr>
            <a:spLocks noGrp="1" noChangeArrowheads="1"/>
          </p:cNvSpPr>
          <p:nvPr>
            <p:ph type="body" idx="4294967295"/>
          </p:nvPr>
        </p:nvSpPr>
        <p:spPr>
          <a:xfrm>
            <a:off x="333861" y="233264"/>
            <a:ext cx="10536302" cy="6410131"/>
          </a:xfrm>
          <a:prstGeom prst="rect">
            <a:avLst/>
          </a:prstGeom>
        </p:spPr>
        <p:txBody>
          <a:bodyPr>
            <a:normAutofit/>
          </a:bodyPr>
          <a:lstStyle/>
          <a:p>
            <a:pPr marL="457200" indent="-457200">
              <a:lnSpc>
                <a:spcPct val="100000"/>
              </a:lnSpc>
              <a:buFont typeface="+mj-lt"/>
              <a:buAutoNum type="arabicPeriod" startAt="3"/>
              <a:defRPr/>
            </a:pPr>
            <a:r>
              <a:rPr lang="en-US" altLang="en-US" sz="2400" b="1"/>
              <a:t>Lược đồ quan hệ (Relation schema): </a:t>
            </a:r>
            <a:r>
              <a:rPr lang="en-US" altLang="en-US" sz="2400"/>
              <a:t>tập tất cả các thuộc tính có trong quan hệ.</a:t>
            </a:r>
          </a:p>
          <a:p>
            <a:pPr marL="0" indent="0">
              <a:buNone/>
              <a:defRPr/>
            </a:pPr>
            <a:r>
              <a:rPr lang="en-US" altLang="en-US" sz="2400"/>
              <a:t>      Lược đồ quan hệ thường được viết dưới dạng:</a:t>
            </a:r>
          </a:p>
          <a:p>
            <a:pPr marL="0" indent="0">
              <a:buNone/>
              <a:defRPr/>
            </a:pPr>
            <a:r>
              <a:rPr lang="en-US" altLang="en-US" sz="2400"/>
              <a:t>          &lt;</a:t>
            </a:r>
            <a:r>
              <a:rPr lang="en-US" altLang="en-US" sz="2400" i="1"/>
              <a:t>tên quan hệ</a:t>
            </a:r>
            <a:r>
              <a:rPr lang="en-US" altLang="en-US" sz="2400"/>
              <a:t>&gt;(</a:t>
            </a:r>
            <a:r>
              <a:rPr lang="en-US" altLang="en-US" sz="2400" i="1"/>
              <a:t>danh sách các thuộc tính</a:t>
            </a:r>
            <a:r>
              <a:rPr lang="en-US" altLang="en-US" sz="2400"/>
              <a:t>)</a:t>
            </a:r>
          </a:p>
          <a:p>
            <a:pPr>
              <a:defRPr/>
            </a:pPr>
            <a:r>
              <a:rPr lang="en-US" altLang="en-US" sz="2400">
                <a:latin typeface="Arial" panose="020B0604020202020204" pitchFamily="34" charset="0"/>
                <a:cs typeface="Arial" panose="020B0604020202020204" pitchFamily="34" charset="0"/>
              </a:rPr>
              <a:t>Vd. SINHVIEN(</a:t>
            </a:r>
            <a:r>
              <a:rPr lang="en-US" altLang="en-US" sz="2400" u="sng">
                <a:latin typeface="Arial" panose="020B0604020202020204" pitchFamily="34" charset="0"/>
                <a:cs typeface="Arial" panose="020B0604020202020204" pitchFamily="34" charset="0"/>
              </a:rPr>
              <a:t>MaSV</a:t>
            </a:r>
            <a:r>
              <a:rPr lang="en-US" altLang="en-US" sz="2400">
                <a:latin typeface="Arial" panose="020B0604020202020204" pitchFamily="34" charset="0"/>
                <a:cs typeface="Arial" panose="020B0604020202020204" pitchFamily="34" charset="0"/>
              </a:rPr>
              <a:t>, HoTen, NgaySinh, Diachi)</a:t>
            </a:r>
          </a:p>
          <a:p>
            <a:pPr marL="457200" indent="-457200">
              <a:lnSpc>
                <a:spcPct val="100000"/>
              </a:lnSpc>
              <a:buFont typeface="+mj-lt"/>
              <a:buAutoNum type="arabicPeriod" startAt="4"/>
              <a:defRPr/>
            </a:pPr>
            <a:r>
              <a:rPr lang="en-US" altLang="en-US" sz="2400" b="1"/>
              <a:t>Thể hiện của một quan hệ (relation instance): </a:t>
            </a:r>
            <a:r>
              <a:rPr lang="en-US" altLang="en-US" sz="2400"/>
              <a:t>Tập tất cả các bộ của một quan hệ tại một thời điểm.</a:t>
            </a:r>
          </a:p>
          <a:p>
            <a:pPr marL="0" indent="0">
              <a:buNone/>
              <a:defRPr/>
            </a:pPr>
            <a:r>
              <a:rPr lang="en-US" altLang="en-US" sz="2400"/>
              <a:t>Vd. </a:t>
            </a:r>
          </a:p>
          <a:p>
            <a:pPr marL="0" indent="0">
              <a:buNone/>
              <a:defRPr/>
            </a:pPr>
            <a:endParaRPr lang="en-US" altLang="en-US" sz="2400"/>
          </a:p>
        </p:txBody>
      </p:sp>
      <p:graphicFrame>
        <p:nvGraphicFramePr>
          <p:cNvPr id="4" name="Table 3"/>
          <p:cNvGraphicFramePr>
            <a:graphicFrameLocks noGrp="1"/>
          </p:cNvGraphicFramePr>
          <p:nvPr>
            <p:extLst>
              <p:ext uri="{D42A27DB-BD31-4B8C-83A1-F6EECF244321}">
                <p14:modId xmlns:p14="http://schemas.microsoft.com/office/powerpoint/2010/main" val="1145939524"/>
              </p:ext>
            </p:extLst>
          </p:nvPr>
        </p:nvGraphicFramePr>
        <p:xfrm>
          <a:off x="940350" y="4327130"/>
          <a:ext cx="4984646" cy="2225040"/>
        </p:xfrm>
        <a:graphic>
          <a:graphicData uri="http://schemas.openxmlformats.org/drawingml/2006/table">
            <a:tbl>
              <a:tblPr firstRow="1" bandRow="1">
                <a:tableStyleId>{5C22544A-7EE6-4342-B048-85BDC9FD1C3A}</a:tableStyleId>
              </a:tblPr>
              <a:tblGrid>
                <a:gridCol w="920482">
                  <a:extLst>
                    <a:ext uri="{9D8B030D-6E8A-4147-A177-3AD203B41FA5}">
                      <a16:colId xmlns:a16="http://schemas.microsoft.com/office/drawing/2014/main" val="2596375594"/>
                    </a:ext>
                  </a:extLst>
                </a:gridCol>
                <a:gridCol w="1647478">
                  <a:extLst>
                    <a:ext uri="{9D8B030D-6E8A-4147-A177-3AD203B41FA5}">
                      <a16:colId xmlns:a16="http://schemas.microsoft.com/office/drawing/2014/main" val="2580232896"/>
                    </a:ext>
                  </a:extLst>
                </a:gridCol>
                <a:gridCol w="1380930">
                  <a:extLst>
                    <a:ext uri="{9D8B030D-6E8A-4147-A177-3AD203B41FA5}">
                      <a16:colId xmlns:a16="http://schemas.microsoft.com/office/drawing/2014/main" val="3945943437"/>
                    </a:ext>
                  </a:extLst>
                </a:gridCol>
                <a:gridCol w="1035756">
                  <a:extLst>
                    <a:ext uri="{9D8B030D-6E8A-4147-A177-3AD203B41FA5}">
                      <a16:colId xmlns:a16="http://schemas.microsoft.com/office/drawing/2014/main" val="85924162"/>
                    </a:ext>
                  </a:extLst>
                </a:gridCol>
              </a:tblGrid>
              <a:tr h="370840">
                <a:tc>
                  <a:txBody>
                    <a:bodyPr/>
                    <a:lstStyle/>
                    <a:p>
                      <a:r>
                        <a:rPr lang="en-US" u="none"/>
                        <a:t>MaSV</a:t>
                      </a:r>
                    </a:p>
                  </a:txBody>
                  <a:tcPr/>
                </a:tc>
                <a:tc>
                  <a:txBody>
                    <a:bodyPr/>
                    <a:lstStyle/>
                    <a:p>
                      <a:r>
                        <a:rPr lang="en-US"/>
                        <a:t>HoTen</a:t>
                      </a:r>
                    </a:p>
                  </a:txBody>
                  <a:tcPr/>
                </a:tc>
                <a:tc>
                  <a:txBody>
                    <a:bodyPr/>
                    <a:lstStyle/>
                    <a:p>
                      <a:r>
                        <a:rPr lang="en-US"/>
                        <a:t>Ngay</a:t>
                      </a:r>
                      <a:r>
                        <a:rPr lang="en-US" baseline="0"/>
                        <a:t>Sinh</a:t>
                      </a:r>
                      <a:endParaRPr lang="en-US"/>
                    </a:p>
                  </a:txBody>
                  <a:tcPr/>
                </a:tc>
                <a:tc>
                  <a:txBody>
                    <a:bodyPr/>
                    <a:lstStyle/>
                    <a:p>
                      <a:r>
                        <a:rPr lang="en-US"/>
                        <a:t>Đia</a:t>
                      </a:r>
                      <a:r>
                        <a:rPr lang="en-US" baseline="0"/>
                        <a:t>chi</a:t>
                      </a:r>
                      <a:endParaRPr lang="en-US"/>
                    </a:p>
                  </a:txBody>
                  <a:tcPr/>
                </a:tc>
                <a:extLst>
                  <a:ext uri="{0D108BD9-81ED-4DB2-BD59-A6C34878D82A}">
                    <a16:rowId xmlns:a16="http://schemas.microsoft.com/office/drawing/2014/main" val="2998308566"/>
                  </a:ext>
                </a:extLst>
              </a:tr>
              <a:tr h="370840">
                <a:tc>
                  <a:txBody>
                    <a:bodyPr/>
                    <a:lstStyle/>
                    <a:p>
                      <a:r>
                        <a:rPr lang="en-US"/>
                        <a:t>14110</a:t>
                      </a:r>
                    </a:p>
                  </a:txBody>
                  <a:tcPr/>
                </a:tc>
                <a:tc>
                  <a:txBody>
                    <a:bodyPr/>
                    <a:lstStyle/>
                    <a:p>
                      <a:r>
                        <a:rPr lang="vi-VN"/>
                        <a:t>Trương Trọng</a:t>
                      </a:r>
                      <a:endParaRPr lang="en-US"/>
                    </a:p>
                  </a:txBody>
                  <a:tcPr/>
                </a:tc>
                <a:tc>
                  <a:txBody>
                    <a:bodyPr/>
                    <a:lstStyle/>
                    <a:p>
                      <a:r>
                        <a:rPr lang="en-US"/>
                        <a:t>24/04/01</a:t>
                      </a:r>
                    </a:p>
                  </a:txBody>
                  <a:tcPr/>
                </a:tc>
                <a:tc>
                  <a:txBody>
                    <a:bodyPr/>
                    <a:lstStyle/>
                    <a:p>
                      <a:r>
                        <a:rPr lang="en-US"/>
                        <a:t>2 VVN</a:t>
                      </a:r>
                    </a:p>
                  </a:txBody>
                  <a:tcPr/>
                </a:tc>
                <a:extLst>
                  <a:ext uri="{0D108BD9-81ED-4DB2-BD59-A6C34878D82A}">
                    <a16:rowId xmlns:a16="http://schemas.microsoft.com/office/drawing/2014/main" val="1127150634"/>
                  </a:ext>
                </a:extLst>
              </a:tr>
              <a:tr h="370840">
                <a:tc>
                  <a:txBody>
                    <a:bodyPr/>
                    <a:lstStyle/>
                    <a:p>
                      <a:r>
                        <a:rPr lang="en-US"/>
                        <a:t>14111</a:t>
                      </a:r>
                    </a:p>
                  </a:txBody>
                  <a:tcPr/>
                </a:tc>
                <a:tc>
                  <a:txBody>
                    <a:bodyPr/>
                    <a:lstStyle/>
                    <a:p>
                      <a:r>
                        <a:rPr lang="en-US"/>
                        <a:t>Nguyễn Duy</a:t>
                      </a:r>
                    </a:p>
                  </a:txBody>
                  <a:tcPr/>
                </a:tc>
                <a:tc>
                  <a:txBody>
                    <a:bodyPr/>
                    <a:lstStyle/>
                    <a:p>
                      <a:r>
                        <a:rPr lang="en-US"/>
                        <a:t>18/05/01</a:t>
                      </a:r>
                    </a:p>
                  </a:txBody>
                  <a:tcPr/>
                </a:tc>
                <a:tc>
                  <a:txBody>
                    <a:bodyPr/>
                    <a:lstStyle/>
                    <a:p>
                      <a:r>
                        <a:rPr lang="en-US"/>
                        <a:t>3 NDT</a:t>
                      </a:r>
                    </a:p>
                  </a:txBody>
                  <a:tcPr/>
                </a:tc>
                <a:extLst>
                  <a:ext uri="{0D108BD9-81ED-4DB2-BD59-A6C34878D82A}">
                    <a16:rowId xmlns:a16="http://schemas.microsoft.com/office/drawing/2014/main" val="693830249"/>
                  </a:ext>
                </a:extLst>
              </a:tr>
              <a:tr h="370840">
                <a:tc>
                  <a:txBody>
                    <a:bodyPr/>
                    <a:lstStyle/>
                    <a:p>
                      <a:r>
                        <a:rPr lang="en-US"/>
                        <a:t>14112</a:t>
                      </a:r>
                    </a:p>
                  </a:txBody>
                  <a:tcPr/>
                </a:tc>
                <a:tc>
                  <a:txBody>
                    <a:bodyPr/>
                    <a:lstStyle/>
                    <a:p>
                      <a:r>
                        <a:rPr lang="en-US"/>
                        <a:t>Lê</a:t>
                      </a:r>
                      <a:r>
                        <a:rPr lang="en-US" baseline="0"/>
                        <a:t> Khang</a:t>
                      </a:r>
                      <a:endParaRPr lang="en-US"/>
                    </a:p>
                  </a:txBody>
                  <a:tcPr/>
                </a:tc>
                <a:tc>
                  <a:txBody>
                    <a:bodyPr/>
                    <a:lstStyle/>
                    <a:p>
                      <a:r>
                        <a:rPr lang="en-US"/>
                        <a:t>11/01/01</a:t>
                      </a:r>
                    </a:p>
                  </a:txBody>
                  <a:tcPr/>
                </a:tc>
                <a:tc>
                  <a:txBody>
                    <a:bodyPr/>
                    <a:lstStyle/>
                    <a:p>
                      <a:r>
                        <a:rPr lang="en-US"/>
                        <a:t>4 VVT</a:t>
                      </a:r>
                    </a:p>
                  </a:txBody>
                  <a:tcPr/>
                </a:tc>
                <a:extLst>
                  <a:ext uri="{0D108BD9-81ED-4DB2-BD59-A6C34878D82A}">
                    <a16:rowId xmlns:a16="http://schemas.microsoft.com/office/drawing/2014/main" val="2999283707"/>
                  </a:ext>
                </a:extLst>
              </a:tr>
              <a:tr h="370840">
                <a:tc>
                  <a:txBody>
                    <a:bodyPr/>
                    <a:lstStyle/>
                    <a:p>
                      <a:r>
                        <a:rPr lang="en-US"/>
                        <a:t>14113</a:t>
                      </a:r>
                    </a:p>
                  </a:txBody>
                  <a:tcPr/>
                </a:tc>
                <a:tc>
                  <a:txBody>
                    <a:bodyPr/>
                    <a:lstStyle/>
                    <a:p>
                      <a:r>
                        <a:rPr lang="en-US"/>
                        <a:t>Trần</a:t>
                      </a:r>
                      <a:r>
                        <a:rPr lang="en-US" baseline="0"/>
                        <a:t> B</a:t>
                      </a:r>
                      <a:endParaRPr lang="en-US"/>
                    </a:p>
                  </a:txBody>
                  <a:tcPr/>
                </a:tc>
                <a:tc>
                  <a:txBody>
                    <a:bodyPr/>
                    <a:lstStyle/>
                    <a:p>
                      <a:r>
                        <a:rPr lang="en-US"/>
                        <a:t>12/02/01</a:t>
                      </a:r>
                    </a:p>
                  </a:txBody>
                  <a:tcPr/>
                </a:tc>
                <a:tc>
                  <a:txBody>
                    <a:bodyPr/>
                    <a:lstStyle/>
                    <a:p>
                      <a:r>
                        <a:rPr lang="en-US"/>
                        <a:t>5 NT</a:t>
                      </a:r>
                    </a:p>
                  </a:txBody>
                  <a:tcPr/>
                </a:tc>
                <a:extLst>
                  <a:ext uri="{0D108BD9-81ED-4DB2-BD59-A6C34878D82A}">
                    <a16:rowId xmlns:a16="http://schemas.microsoft.com/office/drawing/2014/main" val="745082071"/>
                  </a:ext>
                </a:extLst>
              </a:tr>
              <a:tr h="370840">
                <a:tc>
                  <a:txBody>
                    <a:bodyPr/>
                    <a:lstStyle/>
                    <a:p>
                      <a:r>
                        <a:rPr lang="en-US"/>
                        <a:t>14114</a:t>
                      </a:r>
                    </a:p>
                  </a:txBody>
                  <a:tcPr/>
                </a:tc>
                <a:tc>
                  <a:txBody>
                    <a:bodyPr/>
                    <a:lstStyle/>
                    <a:p>
                      <a:r>
                        <a:rPr lang="en-US"/>
                        <a:t>Nguyễn</a:t>
                      </a:r>
                      <a:r>
                        <a:rPr lang="en-US" baseline="0"/>
                        <a:t> Kha</a:t>
                      </a:r>
                      <a:endParaRPr lang="en-US"/>
                    </a:p>
                  </a:txBody>
                  <a:tcPr/>
                </a:tc>
                <a:tc>
                  <a:txBody>
                    <a:bodyPr/>
                    <a:lstStyle/>
                    <a:p>
                      <a:r>
                        <a:rPr lang="en-US"/>
                        <a:t>13/03/01</a:t>
                      </a:r>
                    </a:p>
                  </a:txBody>
                  <a:tcPr/>
                </a:tc>
                <a:tc>
                  <a:txBody>
                    <a:bodyPr/>
                    <a:lstStyle/>
                    <a:p>
                      <a:r>
                        <a:rPr lang="en-US"/>
                        <a:t>11 HD2</a:t>
                      </a:r>
                    </a:p>
                  </a:txBody>
                  <a:tcPr/>
                </a:tc>
                <a:extLst>
                  <a:ext uri="{0D108BD9-81ED-4DB2-BD59-A6C34878D82A}">
                    <a16:rowId xmlns:a16="http://schemas.microsoft.com/office/drawing/2014/main" val="3671245992"/>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4023773053"/>
              </p:ext>
            </p:extLst>
          </p:nvPr>
        </p:nvGraphicFramePr>
        <p:xfrm>
          <a:off x="6609902" y="4327130"/>
          <a:ext cx="4984646" cy="1483360"/>
        </p:xfrm>
        <a:graphic>
          <a:graphicData uri="http://schemas.openxmlformats.org/drawingml/2006/table">
            <a:tbl>
              <a:tblPr firstRow="1" bandRow="1">
                <a:tableStyleId>{5C22544A-7EE6-4342-B048-85BDC9FD1C3A}</a:tableStyleId>
              </a:tblPr>
              <a:tblGrid>
                <a:gridCol w="920482">
                  <a:extLst>
                    <a:ext uri="{9D8B030D-6E8A-4147-A177-3AD203B41FA5}">
                      <a16:colId xmlns:a16="http://schemas.microsoft.com/office/drawing/2014/main" val="2596375594"/>
                    </a:ext>
                  </a:extLst>
                </a:gridCol>
                <a:gridCol w="1647478">
                  <a:extLst>
                    <a:ext uri="{9D8B030D-6E8A-4147-A177-3AD203B41FA5}">
                      <a16:colId xmlns:a16="http://schemas.microsoft.com/office/drawing/2014/main" val="2580232896"/>
                    </a:ext>
                  </a:extLst>
                </a:gridCol>
                <a:gridCol w="1380930">
                  <a:extLst>
                    <a:ext uri="{9D8B030D-6E8A-4147-A177-3AD203B41FA5}">
                      <a16:colId xmlns:a16="http://schemas.microsoft.com/office/drawing/2014/main" val="3945943437"/>
                    </a:ext>
                  </a:extLst>
                </a:gridCol>
                <a:gridCol w="1035756">
                  <a:extLst>
                    <a:ext uri="{9D8B030D-6E8A-4147-A177-3AD203B41FA5}">
                      <a16:colId xmlns:a16="http://schemas.microsoft.com/office/drawing/2014/main" val="85924162"/>
                    </a:ext>
                  </a:extLst>
                </a:gridCol>
              </a:tblGrid>
              <a:tr h="370840">
                <a:tc>
                  <a:txBody>
                    <a:bodyPr/>
                    <a:lstStyle/>
                    <a:p>
                      <a:r>
                        <a:rPr lang="en-US" u="none"/>
                        <a:t>MaSV</a:t>
                      </a:r>
                    </a:p>
                  </a:txBody>
                  <a:tcPr/>
                </a:tc>
                <a:tc>
                  <a:txBody>
                    <a:bodyPr/>
                    <a:lstStyle/>
                    <a:p>
                      <a:r>
                        <a:rPr lang="en-US"/>
                        <a:t>HoTen</a:t>
                      </a:r>
                    </a:p>
                  </a:txBody>
                  <a:tcPr/>
                </a:tc>
                <a:tc>
                  <a:txBody>
                    <a:bodyPr/>
                    <a:lstStyle/>
                    <a:p>
                      <a:r>
                        <a:rPr lang="en-US"/>
                        <a:t>Ngay</a:t>
                      </a:r>
                      <a:r>
                        <a:rPr lang="en-US" baseline="0"/>
                        <a:t>Sinh</a:t>
                      </a:r>
                      <a:endParaRPr lang="en-US"/>
                    </a:p>
                  </a:txBody>
                  <a:tcPr/>
                </a:tc>
                <a:tc>
                  <a:txBody>
                    <a:bodyPr/>
                    <a:lstStyle/>
                    <a:p>
                      <a:r>
                        <a:rPr lang="en-US"/>
                        <a:t>Đia</a:t>
                      </a:r>
                      <a:r>
                        <a:rPr lang="en-US" baseline="0"/>
                        <a:t>chi</a:t>
                      </a:r>
                      <a:endParaRPr lang="en-US"/>
                    </a:p>
                  </a:txBody>
                  <a:tcPr/>
                </a:tc>
                <a:extLst>
                  <a:ext uri="{0D108BD9-81ED-4DB2-BD59-A6C34878D82A}">
                    <a16:rowId xmlns:a16="http://schemas.microsoft.com/office/drawing/2014/main" val="2998308566"/>
                  </a:ext>
                </a:extLst>
              </a:tr>
              <a:tr h="370840">
                <a:tc>
                  <a:txBody>
                    <a:bodyPr/>
                    <a:lstStyle/>
                    <a:p>
                      <a:r>
                        <a:rPr lang="en-US"/>
                        <a:t>14110</a:t>
                      </a:r>
                    </a:p>
                  </a:txBody>
                  <a:tcPr/>
                </a:tc>
                <a:tc>
                  <a:txBody>
                    <a:bodyPr/>
                    <a:lstStyle/>
                    <a:p>
                      <a:r>
                        <a:rPr lang="vi-VN"/>
                        <a:t>Trương Trọng</a:t>
                      </a:r>
                      <a:endParaRPr lang="en-US"/>
                    </a:p>
                  </a:txBody>
                  <a:tcPr/>
                </a:tc>
                <a:tc>
                  <a:txBody>
                    <a:bodyPr/>
                    <a:lstStyle/>
                    <a:p>
                      <a:r>
                        <a:rPr lang="en-US"/>
                        <a:t>24/04/01</a:t>
                      </a:r>
                    </a:p>
                  </a:txBody>
                  <a:tcPr/>
                </a:tc>
                <a:tc>
                  <a:txBody>
                    <a:bodyPr/>
                    <a:lstStyle/>
                    <a:p>
                      <a:r>
                        <a:rPr lang="en-US"/>
                        <a:t>2 VVN</a:t>
                      </a:r>
                    </a:p>
                  </a:txBody>
                  <a:tcPr/>
                </a:tc>
                <a:extLst>
                  <a:ext uri="{0D108BD9-81ED-4DB2-BD59-A6C34878D82A}">
                    <a16:rowId xmlns:a16="http://schemas.microsoft.com/office/drawing/2014/main" val="1127150634"/>
                  </a:ext>
                </a:extLst>
              </a:tr>
              <a:tr h="370840">
                <a:tc>
                  <a:txBody>
                    <a:bodyPr/>
                    <a:lstStyle/>
                    <a:p>
                      <a:r>
                        <a:rPr lang="en-US"/>
                        <a:t>14111</a:t>
                      </a:r>
                    </a:p>
                  </a:txBody>
                  <a:tcPr/>
                </a:tc>
                <a:tc>
                  <a:txBody>
                    <a:bodyPr/>
                    <a:lstStyle/>
                    <a:p>
                      <a:r>
                        <a:rPr lang="en-US"/>
                        <a:t>Nguyễn Duy</a:t>
                      </a:r>
                    </a:p>
                  </a:txBody>
                  <a:tcPr/>
                </a:tc>
                <a:tc>
                  <a:txBody>
                    <a:bodyPr/>
                    <a:lstStyle/>
                    <a:p>
                      <a:r>
                        <a:rPr lang="en-US"/>
                        <a:t>18/05/01</a:t>
                      </a:r>
                    </a:p>
                  </a:txBody>
                  <a:tcPr/>
                </a:tc>
                <a:tc>
                  <a:txBody>
                    <a:bodyPr/>
                    <a:lstStyle/>
                    <a:p>
                      <a:r>
                        <a:rPr lang="en-US"/>
                        <a:t>3 NDT</a:t>
                      </a:r>
                    </a:p>
                  </a:txBody>
                  <a:tcPr/>
                </a:tc>
                <a:extLst>
                  <a:ext uri="{0D108BD9-81ED-4DB2-BD59-A6C34878D82A}">
                    <a16:rowId xmlns:a16="http://schemas.microsoft.com/office/drawing/2014/main" val="693830249"/>
                  </a:ext>
                </a:extLst>
              </a:tr>
              <a:tr h="370840">
                <a:tc>
                  <a:txBody>
                    <a:bodyPr/>
                    <a:lstStyle/>
                    <a:p>
                      <a:r>
                        <a:rPr lang="en-US"/>
                        <a:t>14112</a:t>
                      </a:r>
                    </a:p>
                  </a:txBody>
                  <a:tcPr/>
                </a:tc>
                <a:tc>
                  <a:txBody>
                    <a:bodyPr/>
                    <a:lstStyle/>
                    <a:p>
                      <a:r>
                        <a:rPr lang="en-US"/>
                        <a:t>Lê</a:t>
                      </a:r>
                      <a:r>
                        <a:rPr lang="en-US" baseline="0"/>
                        <a:t> Khang</a:t>
                      </a:r>
                      <a:endParaRPr lang="en-US"/>
                    </a:p>
                  </a:txBody>
                  <a:tcPr/>
                </a:tc>
                <a:tc>
                  <a:txBody>
                    <a:bodyPr/>
                    <a:lstStyle/>
                    <a:p>
                      <a:r>
                        <a:rPr lang="en-US"/>
                        <a:t>11/01/01</a:t>
                      </a:r>
                    </a:p>
                  </a:txBody>
                  <a:tcPr/>
                </a:tc>
                <a:tc>
                  <a:txBody>
                    <a:bodyPr/>
                    <a:lstStyle/>
                    <a:p>
                      <a:r>
                        <a:rPr lang="en-US"/>
                        <a:t>4 VVT</a:t>
                      </a:r>
                    </a:p>
                  </a:txBody>
                  <a:tcPr/>
                </a:tc>
                <a:extLst>
                  <a:ext uri="{0D108BD9-81ED-4DB2-BD59-A6C34878D82A}">
                    <a16:rowId xmlns:a16="http://schemas.microsoft.com/office/drawing/2014/main" val="2999283707"/>
                  </a:ext>
                </a:extLst>
              </a:tr>
            </a:tbl>
          </a:graphicData>
        </a:graphic>
      </p:graphicFrame>
      <p:sp>
        <p:nvSpPr>
          <p:cNvPr id="8" name="TextBox 6"/>
          <p:cNvSpPr txBox="1">
            <a:spLocks noChangeArrowheads="1"/>
          </p:cNvSpPr>
          <p:nvPr/>
        </p:nvSpPr>
        <p:spPr bwMode="auto">
          <a:xfrm>
            <a:off x="940350" y="3740846"/>
            <a:ext cx="458138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r>
              <a:rPr lang="en-US" altLang="en-US" sz="2200">
                <a:solidFill>
                  <a:srgbClr val="FF0000"/>
                </a:solidFill>
                <a:latin typeface="Comic Sans MS" panose="030F0702030302020204" pitchFamily="66" charset="0"/>
              </a:rPr>
              <a:t>Quan hệ: Danh sách SV lớp CNTT</a:t>
            </a:r>
          </a:p>
        </p:txBody>
      </p:sp>
      <p:sp>
        <p:nvSpPr>
          <p:cNvPr id="9" name="TextBox 6"/>
          <p:cNvSpPr txBox="1">
            <a:spLocks noChangeArrowheads="1"/>
          </p:cNvSpPr>
          <p:nvPr/>
        </p:nvSpPr>
        <p:spPr bwMode="auto">
          <a:xfrm>
            <a:off x="6740532" y="3543691"/>
            <a:ext cx="4581388"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r>
              <a:rPr lang="en-US" altLang="en-US" sz="2200">
                <a:solidFill>
                  <a:srgbClr val="FF0000"/>
                </a:solidFill>
                <a:latin typeface="Comic Sans MS" panose="030F0702030302020204" pitchFamily="66" charset="0"/>
              </a:rPr>
              <a:t>Thể hiện của quan hệ: Danh sách SV có mặt hôm nay</a:t>
            </a:r>
          </a:p>
        </p:txBody>
      </p:sp>
    </p:spTree>
    <p:extLst>
      <p:ext uri="{BB962C8B-B14F-4D97-AF65-F5344CB8AC3E}">
        <p14:creationId xmlns:p14="http://schemas.microsoft.com/office/powerpoint/2010/main" val="39939876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7">
                                            <p:txEl>
                                              <p:pRg st="4" end="4"/>
                                            </p:txEl>
                                          </p:spTgt>
                                        </p:tgtEl>
                                        <p:attrNameLst>
                                          <p:attrName>style.visibility</p:attrName>
                                        </p:attrNameLst>
                                      </p:cBhvr>
                                      <p:to>
                                        <p:strVal val="visible"/>
                                      </p:to>
                                    </p:set>
                                    <p:animEffect transition="in" filter="circle(in)">
                                      <p:cBhvr>
                                        <p:cTn id="7" dur="2000"/>
                                        <p:tgtEl>
                                          <p:spTgt spid="7">
                                            <p:txEl>
                                              <p:pRg st="4" end="4"/>
                                            </p:txEl>
                                          </p:spTgt>
                                        </p:tgtEl>
                                      </p:cBhvr>
                                    </p:animEffect>
                                  </p:childTnLst>
                                </p:cTn>
                              </p:par>
                              <p:par>
                                <p:cTn id="8" presetID="6" presetClass="entr" presetSubtype="16" fill="hold" nodeType="withEffect">
                                  <p:stCondLst>
                                    <p:cond delay="0"/>
                                  </p:stCondLst>
                                  <p:childTnLst>
                                    <p:set>
                                      <p:cBhvr>
                                        <p:cTn id="9" dur="1" fill="hold">
                                          <p:stCondLst>
                                            <p:cond delay="0"/>
                                          </p:stCondLst>
                                        </p:cTn>
                                        <p:tgtEl>
                                          <p:spTgt spid="7">
                                            <p:txEl>
                                              <p:pRg st="5" end="5"/>
                                            </p:txEl>
                                          </p:spTgt>
                                        </p:tgtEl>
                                        <p:attrNameLst>
                                          <p:attrName>style.visibility</p:attrName>
                                        </p:attrNameLst>
                                      </p:cBhvr>
                                      <p:to>
                                        <p:strVal val="visible"/>
                                      </p:to>
                                    </p:set>
                                    <p:animEffect transition="in" filter="circle(in)">
                                      <p:cBhvr>
                                        <p:cTn id="10" dur="2000"/>
                                        <p:tgtEl>
                                          <p:spTgt spid="7">
                                            <p:txEl>
                                              <p:pRg st="5" end="5"/>
                                            </p:txEl>
                                          </p:spTgt>
                                        </p:tgtEl>
                                      </p:cBhvr>
                                    </p:animEffect>
                                  </p:childTnLst>
                                </p:cTn>
                              </p:par>
                              <p:par>
                                <p:cTn id="11" presetID="6" presetClass="entr" presetSubtype="16"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circle(in)">
                                      <p:cBhvr>
                                        <p:cTn id="13" dur="2000"/>
                                        <p:tgtEl>
                                          <p:spTgt spid="8"/>
                                        </p:tgtEl>
                                      </p:cBhvr>
                                    </p:animEffect>
                                  </p:childTnLst>
                                </p:cTn>
                              </p:par>
                              <p:par>
                                <p:cTn id="14" presetID="6" presetClass="entr" presetSubtype="16" fill="hold" nodeType="with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circle(in)">
                                      <p:cBhvr>
                                        <p:cTn id="16" dur="2000"/>
                                        <p:tgtEl>
                                          <p:spTgt spid="4"/>
                                        </p:tgtEl>
                                      </p:cBhvr>
                                    </p:animEffect>
                                  </p:childTnLst>
                                </p:cTn>
                              </p:par>
                              <p:par>
                                <p:cTn id="17" presetID="6" presetClass="entr" presetSubtype="16"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circle(in)">
                                      <p:cBhvr>
                                        <p:cTn id="19" dur="2000"/>
                                        <p:tgtEl>
                                          <p:spTgt spid="9"/>
                                        </p:tgtEl>
                                      </p:cBhvr>
                                    </p:animEffect>
                                  </p:childTnLst>
                                </p:cTn>
                              </p:par>
                              <p:par>
                                <p:cTn id="20" presetID="6" presetClass="entr" presetSubtype="16" fill="hold" nodeType="with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circle(in)">
                                      <p:cBhvr>
                                        <p:cTn id="22"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98931755-C029-41A0-9C50-8F4AB8267EF0}"/>
              </a:ext>
            </a:extLst>
          </p:cNvPr>
          <p:cNvSpPr>
            <a:spLocks noGrp="1"/>
          </p:cNvSpPr>
          <p:nvPr>
            <p:ph type="sldNum" sz="quarter" idx="12"/>
          </p:nvPr>
        </p:nvSpPr>
        <p:spPr/>
        <p:txBody>
          <a:bodyPr/>
          <a:lstStyle/>
          <a:p>
            <a:fld id="{E3813BF9-5145-4417-B95D-FA8627973885}" type="slidenum">
              <a:rPr lang="en-US" smtClean="0"/>
              <a:pPr/>
              <a:t>6</a:t>
            </a:fld>
            <a:endParaRPr lang="en-US"/>
          </a:p>
        </p:txBody>
      </p:sp>
      <p:sp>
        <p:nvSpPr>
          <p:cNvPr id="7" name="Rectangle 5"/>
          <p:cNvSpPr>
            <a:spLocks noGrp="1" noChangeArrowheads="1"/>
          </p:cNvSpPr>
          <p:nvPr>
            <p:ph type="body" idx="4294967295"/>
          </p:nvPr>
        </p:nvSpPr>
        <p:spPr>
          <a:xfrm>
            <a:off x="333860" y="233264"/>
            <a:ext cx="10536303" cy="6410131"/>
          </a:xfrm>
          <a:prstGeom prst="rect">
            <a:avLst/>
          </a:prstGeom>
        </p:spPr>
        <p:txBody>
          <a:bodyPr>
            <a:normAutofit lnSpcReduction="10000"/>
          </a:bodyPr>
          <a:lstStyle/>
          <a:p>
            <a:pPr marL="514350" indent="-514350">
              <a:lnSpc>
                <a:spcPct val="100000"/>
              </a:lnSpc>
              <a:buFont typeface="+mj-lt"/>
              <a:buAutoNum type="arabicPeriod" startAt="5"/>
              <a:defRPr/>
            </a:pPr>
            <a:r>
              <a:rPr lang="en-US" altLang="en-US" sz="2600" b="1"/>
              <a:t> CSDL quan hệ (Relational database): </a:t>
            </a:r>
            <a:r>
              <a:rPr lang="en-US" altLang="en-US" sz="2600"/>
              <a:t>một tập các quan hệ có liên quan với nhau về một lĩnh vực cụ thể.</a:t>
            </a:r>
          </a:p>
          <a:p>
            <a:pPr marL="0" indent="0">
              <a:buNone/>
              <a:defRPr/>
            </a:pPr>
            <a:r>
              <a:rPr lang="en-US" altLang="en-US" sz="2600"/>
              <a:t> </a:t>
            </a:r>
            <a:r>
              <a:rPr lang="en-US" altLang="en-US" sz="2600" b="1"/>
              <a:t>Vd.</a:t>
            </a:r>
            <a:r>
              <a:rPr lang="en-US" altLang="en-US" sz="2600"/>
              <a:t> Một phần CSDL quan hệ trong một ứng dụng quản lý SV của một trường </a:t>
            </a:r>
          </a:p>
          <a:p>
            <a:pPr marL="0" lvl="1" indent="0">
              <a:spcBef>
                <a:spcPts val="1000"/>
              </a:spcBef>
              <a:buNone/>
              <a:defRPr/>
            </a:pPr>
            <a:r>
              <a:rPr lang="en-US" altLang="en-US" sz="2600"/>
              <a:t>SINHVIEN			                MONHOC        		KQTHI</a:t>
            </a:r>
          </a:p>
          <a:p>
            <a:pPr marL="0" indent="0">
              <a:buNone/>
              <a:defRPr/>
            </a:pPr>
            <a:endParaRPr lang="en-US" altLang="en-US" sz="2400"/>
          </a:p>
          <a:p>
            <a:pPr marL="0" indent="0">
              <a:buNone/>
              <a:defRPr/>
            </a:pPr>
            <a:endParaRPr lang="en-US" altLang="en-US" sz="2400"/>
          </a:p>
          <a:p>
            <a:pPr marL="0" indent="0">
              <a:lnSpc>
                <a:spcPct val="160000"/>
              </a:lnSpc>
              <a:buNone/>
              <a:defRPr/>
            </a:pPr>
            <a:endParaRPr lang="en-US" altLang="en-US" sz="2400" b="1"/>
          </a:p>
          <a:p>
            <a:pPr marL="0" indent="0">
              <a:lnSpc>
                <a:spcPct val="160000"/>
              </a:lnSpc>
              <a:buNone/>
              <a:defRPr/>
            </a:pPr>
            <a:endParaRPr lang="en-US" altLang="en-US" sz="2400" b="1"/>
          </a:p>
          <a:p>
            <a:pPr marL="514350" indent="-514350">
              <a:lnSpc>
                <a:spcPct val="100000"/>
              </a:lnSpc>
              <a:buFont typeface="+mj-lt"/>
              <a:buAutoNum type="arabicPeriod" startAt="6"/>
              <a:defRPr/>
            </a:pPr>
            <a:r>
              <a:rPr lang="en-US" altLang="en-US" sz="2600" b="1"/>
              <a:t>Lược đồ CSDL quan hệ (relational database schema)</a:t>
            </a:r>
            <a:r>
              <a:rPr lang="en-US" altLang="en-US" sz="2600"/>
              <a:t>: một tập các lược đồ quan hệ có liên quan với nhau về một lĩnh vực cụ thể.</a:t>
            </a:r>
          </a:p>
          <a:p>
            <a:pPr marL="0" indent="0">
              <a:buNone/>
              <a:defRPr/>
            </a:pPr>
            <a:r>
              <a:rPr lang="en-US" altLang="en-US" sz="2600"/>
              <a:t>Vd. SINHVIEN(MaSV, HoTen, NgaySinh, Diachi)</a:t>
            </a:r>
          </a:p>
          <a:p>
            <a:pPr marL="0" indent="0">
              <a:buNone/>
              <a:defRPr/>
            </a:pPr>
            <a:r>
              <a:rPr lang="en-US" altLang="en-US" sz="2600"/>
              <a:t>      MONHOC(MaMH, TenMH, SoTC)</a:t>
            </a:r>
          </a:p>
          <a:p>
            <a:pPr marL="0" indent="0">
              <a:buNone/>
              <a:defRPr/>
            </a:pPr>
            <a:r>
              <a:rPr lang="en-US" altLang="en-US" sz="2600"/>
              <a:t>      KQTHI(MaSV, MaMH, Diem)</a:t>
            </a:r>
          </a:p>
        </p:txBody>
      </p:sp>
      <p:graphicFrame>
        <p:nvGraphicFramePr>
          <p:cNvPr id="10" name="Table 9"/>
          <p:cNvGraphicFramePr>
            <a:graphicFrameLocks noGrp="1"/>
          </p:cNvGraphicFramePr>
          <p:nvPr>
            <p:extLst>
              <p:ext uri="{D42A27DB-BD31-4B8C-83A1-F6EECF244321}">
                <p14:modId xmlns:p14="http://schemas.microsoft.com/office/powerpoint/2010/main" val="2073721001"/>
              </p:ext>
            </p:extLst>
          </p:nvPr>
        </p:nvGraphicFramePr>
        <p:xfrm>
          <a:off x="231224" y="2305182"/>
          <a:ext cx="4984646" cy="1483360"/>
        </p:xfrm>
        <a:graphic>
          <a:graphicData uri="http://schemas.openxmlformats.org/drawingml/2006/table">
            <a:tbl>
              <a:tblPr firstRow="1" bandRow="1">
                <a:tableStyleId>{5C22544A-7EE6-4342-B048-85BDC9FD1C3A}</a:tableStyleId>
              </a:tblPr>
              <a:tblGrid>
                <a:gridCol w="920482">
                  <a:extLst>
                    <a:ext uri="{9D8B030D-6E8A-4147-A177-3AD203B41FA5}">
                      <a16:colId xmlns:a16="http://schemas.microsoft.com/office/drawing/2014/main" val="2596375594"/>
                    </a:ext>
                  </a:extLst>
                </a:gridCol>
                <a:gridCol w="1647478">
                  <a:extLst>
                    <a:ext uri="{9D8B030D-6E8A-4147-A177-3AD203B41FA5}">
                      <a16:colId xmlns:a16="http://schemas.microsoft.com/office/drawing/2014/main" val="2580232896"/>
                    </a:ext>
                  </a:extLst>
                </a:gridCol>
                <a:gridCol w="1380930">
                  <a:extLst>
                    <a:ext uri="{9D8B030D-6E8A-4147-A177-3AD203B41FA5}">
                      <a16:colId xmlns:a16="http://schemas.microsoft.com/office/drawing/2014/main" val="3945943437"/>
                    </a:ext>
                  </a:extLst>
                </a:gridCol>
                <a:gridCol w="1035756">
                  <a:extLst>
                    <a:ext uri="{9D8B030D-6E8A-4147-A177-3AD203B41FA5}">
                      <a16:colId xmlns:a16="http://schemas.microsoft.com/office/drawing/2014/main" val="85924162"/>
                    </a:ext>
                  </a:extLst>
                </a:gridCol>
              </a:tblGrid>
              <a:tr h="370840">
                <a:tc>
                  <a:txBody>
                    <a:bodyPr/>
                    <a:lstStyle/>
                    <a:p>
                      <a:r>
                        <a:rPr lang="en-US" u="none"/>
                        <a:t>MaSV</a:t>
                      </a:r>
                    </a:p>
                  </a:txBody>
                  <a:tcPr/>
                </a:tc>
                <a:tc>
                  <a:txBody>
                    <a:bodyPr/>
                    <a:lstStyle/>
                    <a:p>
                      <a:r>
                        <a:rPr lang="en-US"/>
                        <a:t>HoTen</a:t>
                      </a:r>
                    </a:p>
                  </a:txBody>
                  <a:tcPr/>
                </a:tc>
                <a:tc>
                  <a:txBody>
                    <a:bodyPr/>
                    <a:lstStyle/>
                    <a:p>
                      <a:r>
                        <a:rPr lang="en-US"/>
                        <a:t>Ngay</a:t>
                      </a:r>
                      <a:r>
                        <a:rPr lang="en-US" baseline="0"/>
                        <a:t>Sinh</a:t>
                      </a:r>
                      <a:endParaRPr lang="en-US"/>
                    </a:p>
                  </a:txBody>
                  <a:tcPr/>
                </a:tc>
                <a:tc>
                  <a:txBody>
                    <a:bodyPr/>
                    <a:lstStyle/>
                    <a:p>
                      <a:r>
                        <a:rPr lang="en-US"/>
                        <a:t>Đia</a:t>
                      </a:r>
                      <a:r>
                        <a:rPr lang="en-US" baseline="0"/>
                        <a:t>chi</a:t>
                      </a:r>
                      <a:endParaRPr lang="en-US"/>
                    </a:p>
                  </a:txBody>
                  <a:tcPr/>
                </a:tc>
                <a:extLst>
                  <a:ext uri="{0D108BD9-81ED-4DB2-BD59-A6C34878D82A}">
                    <a16:rowId xmlns:a16="http://schemas.microsoft.com/office/drawing/2014/main" val="2998308566"/>
                  </a:ext>
                </a:extLst>
              </a:tr>
              <a:tr h="370840">
                <a:tc>
                  <a:txBody>
                    <a:bodyPr/>
                    <a:lstStyle/>
                    <a:p>
                      <a:r>
                        <a:rPr lang="en-US"/>
                        <a:t>14110</a:t>
                      </a:r>
                    </a:p>
                  </a:txBody>
                  <a:tcPr/>
                </a:tc>
                <a:tc>
                  <a:txBody>
                    <a:bodyPr/>
                    <a:lstStyle/>
                    <a:p>
                      <a:r>
                        <a:rPr lang="vi-VN"/>
                        <a:t>Trương Trọng</a:t>
                      </a:r>
                      <a:endParaRPr lang="en-US"/>
                    </a:p>
                  </a:txBody>
                  <a:tcPr/>
                </a:tc>
                <a:tc>
                  <a:txBody>
                    <a:bodyPr/>
                    <a:lstStyle/>
                    <a:p>
                      <a:r>
                        <a:rPr lang="en-US"/>
                        <a:t>24/04/01</a:t>
                      </a:r>
                    </a:p>
                  </a:txBody>
                  <a:tcPr/>
                </a:tc>
                <a:tc>
                  <a:txBody>
                    <a:bodyPr/>
                    <a:lstStyle/>
                    <a:p>
                      <a:r>
                        <a:rPr lang="en-US"/>
                        <a:t>2 VVN</a:t>
                      </a:r>
                    </a:p>
                  </a:txBody>
                  <a:tcPr/>
                </a:tc>
                <a:extLst>
                  <a:ext uri="{0D108BD9-81ED-4DB2-BD59-A6C34878D82A}">
                    <a16:rowId xmlns:a16="http://schemas.microsoft.com/office/drawing/2014/main" val="1127150634"/>
                  </a:ext>
                </a:extLst>
              </a:tr>
              <a:tr h="370840">
                <a:tc>
                  <a:txBody>
                    <a:bodyPr/>
                    <a:lstStyle/>
                    <a:p>
                      <a:r>
                        <a:rPr lang="en-US"/>
                        <a:t>14111</a:t>
                      </a:r>
                    </a:p>
                  </a:txBody>
                  <a:tcPr/>
                </a:tc>
                <a:tc>
                  <a:txBody>
                    <a:bodyPr/>
                    <a:lstStyle/>
                    <a:p>
                      <a:r>
                        <a:rPr lang="en-US"/>
                        <a:t>Nguyễn Duy</a:t>
                      </a:r>
                    </a:p>
                  </a:txBody>
                  <a:tcPr/>
                </a:tc>
                <a:tc>
                  <a:txBody>
                    <a:bodyPr/>
                    <a:lstStyle/>
                    <a:p>
                      <a:r>
                        <a:rPr lang="en-US"/>
                        <a:t>18/05/01</a:t>
                      </a:r>
                    </a:p>
                  </a:txBody>
                  <a:tcPr/>
                </a:tc>
                <a:tc>
                  <a:txBody>
                    <a:bodyPr/>
                    <a:lstStyle/>
                    <a:p>
                      <a:r>
                        <a:rPr lang="en-US"/>
                        <a:t>3 NDT</a:t>
                      </a:r>
                    </a:p>
                  </a:txBody>
                  <a:tcPr/>
                </a:tc>
                <a:extLst>
                  <a:ext uri="{0D108BD9-81ED-4DB2-BD59-A6C34878D82A}">
                    <a16:rowId xmlns:a16="http://schemas.microsoft.com/office/drawing/2014/main" val="693830249"/>
                  </a:ext>
                </a:extLst>
              </a:tr>
              <a:tr h="370840">
                <a:tc>
                  <a:txBody>
                    <a:bodyPr/>
                    <a:lstStyle/>
                    <a:p>
                      <a:r>
                        <a:rPr lang="en-US"/>
                        <a:t>. . .</a:t>
                      </a:r>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2999283707"/>
                  </a:ext>
                </a:extLst>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613840315"/>
              </p:ext>
            </p:extLst>
          </p:nvPr>
        </p:nvGraphicFramePr>
        <p:xfrm>
          <a:off x="5294160" y="2317418"/>
          <a:ext cx="3144385" cy="1483360"/>
        </p:xfrm>
        <a:graphic>
          <a:graphicData uri="http://schemas.openxmlformats.org/drawingml/2006/table">
            <a:tbl>
              <a:tblPr firstRow="1" bandRow="1">
                <a:tableStyleId>{5C22544A-7EE6-4342-B048-85BDC9FD1C3A}</a:tableStyleId>
              </a:tblPr>
              <a:tblGrid>
                <a:gridCol w="1026336">
                  <a:extLst>
                    <a:ext uri="{9D8B030D-6E8A-4147-A177-3AD203B41FA5}">
                      <a16:colId xmlns:a16="http://schemas.microsoft.com/office/drawing/2014/main" val="1856028819"/>
                    </a:ext>
                  </a:extLst>
                </a:gridCol>
                <a:gridCol w="1073021">
                  <a:extLst>
                    <a:ext uri="{9D8B030D-6E8A-4147-A177-3AD203B41FA5}">
                      <a16:colId xmlns:a16="http://schemas.microsoft.com/office/drawing/2014/main" val="1857725832"/>
                    </a:ext>
                  </a:extLst>
                </a:gridCol>
                <a:gridCol w="1045028">
                  <a:extLst>
                    <a:ext uri="{9D8B030D-6E8A-4147-A177-3AD203B41FA5}">
                      <a16:colId xmlns:a16="http://schemas.microsoft.com/office/drawing/2014/main" val="856297630"/>
                    </a:ext>
                  </a:extLst>
                </a:gridCol>
              </a:tblGrid>
              <a:tr h="370840">
                <a:tc>
                  <a:txBody>
                    <a:bodyPr/>
                    <a:lstStyle/>
                    <a:p>
                      <a:r>
                        <a:rPr lang="en-US" u="none"/>
                        <a:t>MaMH</a:t>
                      </a:r>
                    </a:p>
                  </a:txBody>
                  <a:tcPr/>
                </a:tc>
                <a:tc>
                  <a:txBody>
                    <a:bodyPr/>
                    <a:lstStyle/>
                    <a:p>
                      <a:r>
                        <a:rPr lang="en-US"/>
                        <a:t>Ten</a:t>
                      </a:r>
                      <a:r>
                        <a:rPr lang="en-US" baseline="0"/>
                        <a:t>MH</a:t>
                      </a:r>
                      <a:endParaRPr lang="en-US"/>
                    </a:p>
                  </a:txBody>
                  <a:tcPr/>
                </a:tc>
                <a:tc>
                  <a:txBody>
                    <a:bodyPr/>
                    <a:lstStyle/>
                    <a:p>
                      <a:r>
                        <a:rPr lang="en-US"/>
                        <a:t>So</a:t>
                      </a:r>
                      <a:r>
                        <a:rPr lang="en-US" baseline="0"/>
                        <a:t>TC</a:t>
                      </a:r>
                      <a:endParaRPr lang="en-US"/>
                    </a:p>
                  </a:txBody>
                  <a:tcPr/>
                </a:tc>
                <a:extLst>
                  <a:ext uri="{0D108BD9-81ED-4DB2-BD59-A6C34878D82A}">
                    <a16:rowId xmlns:a16="http://schemas.microsoft.com/office/drawing/2014/main" val="3459075445"/>
                  </a:ext>
                </a:extLst>
              </a:tr>
              <a:tr h="370840">
                <a:tc>
                  <a:txBody>
                    <a:bodyPr/>
                    <a:lstStyle/>
                    <a:p>
                      <a:r>
                        <a:rPr lang="en-US"/>
                        <a:t>M01</a:t>
                      </a:r>
                    </a:p>
                  </a:txBody>
                  <a:tcPr/>
                </a:tc>
                <a:tc>
                  <a:txBody>
                    <a:bodyPr/>
                    <a:lstStyle/>
                    <a:p>
                      <a:r>
                        <a:rPr lang="en-US"/>
                        <a:t>CSDL</a:t>
                      </a:r>
                    </a:p>
                  </a:txBody>
                  <a:tcPr/>
                </a:tc>
                <a:tc>
                  <a:txBody>
                    <a:bodyPr/>
                    <a:lstStyle/>
                    <a:p>
                      <a:r>
                        <a:rPr lang="en-US"/>
                        <a:t>3</a:t>
                      </a:r>
                    </a:p>
                  </a:txBody>
                  <a:tcPr/>
                </a:tc>
                <a:extLst>
                  <a:ext uri="{0D108BD9-81ED-4DB2-BD59-A6C34878D82A}">
                    <a16:rowId xmlns:a16="http://schemas.microsoft.com/office/drawing/2014/main" val="4095053739"/>
                  </a:ext>
                </a:extLst>
              </a:tr>
              <a:tr h="370840">
                <a:tc>
                  <a:txBody>
                    <a:bodyPr/>
                    <a:lstStyle/>
                    <a:p>
                      <a:r>
                        <a:rPr lang="en-US"/>
                        <a:t>M02</a:t>
                      </a:r>
                    </a:p>
                  </a:txBody>
                  <a:tcPr/>
                </a:tc>
                <a:tc>
                  <a:txBody>
                    <a:bodyPr/>
                    <a:lstStyle/>
                    <a:p>
                      <a:r>
                        <a:rPr lang="en-US"/>
                        <a:t>CTDL</a:t>
                      </a:r>
                    </a:p>
                  </a:txBody>
                  <a:tcPr/>
                </a:tc>
                <a:tc>
                  <a:txBody>
                    <a:bodyPr/>
                    <a:lstStyle/>
                    <a:p>
                      <a:r>
                        <a:rPr lang="en-US"/>
                        <a:t>3</a:t>
                      </a:r>
                    </a:p>
                  </a:txBody>
                  <a:tcPr/>
                </a:tc>
                <a:extLst>
                  <a:ext uri="{0D108BD9-81ED-4DB2-BD59-A6C34878D82A}">
                    <a16:rowId xmlns:a16="http://schemas.microsoft.com/office/drawing/2014/main" val="3692683939"/>
                  </a:ext>
                </a:extLst>
              </a:tr>
              <a:tr h="370840">
                <a:tc>
                  <a:txBody>
                    <a:bodyPr/>
                    <a:lstStyle/>
                    <a:p>
                      <a:r>
                        <a:rPr lang="en-US"/>
                        <a:t>. . .</a:t>
                      </a:r>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3378198516"/>
                  </a:ext>
                </a:extLst>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2006899433"/>
              </p:ext>
            </p:extLst>
          </p:nvPr>
        </p:nvGraphicFramePr>
        <p:xfrm>
          <a:off x="8516835" y="2305182"/>
          <a:ext cx="3181711" cy="1854200"/>
        </p:xfrm>
        <a:graphic>
          <a:graphicData uri="http://schemas.openxmlformats.org/drawingml/2006/table">
            <a:tbl>
              <a:tblPr firstRow="1" bandRow="1">
                <a:tableStyleId>{5C22544A-7EE6-4342-B048-85BDC9FD1C3A}</a:tableStyleId>
              </a:tblPr>
              <a:tblGrid>
                <a:gridCol w="1376193">
                  <a:extLst>
                    <a:ext uri="{9D8B030D-6E8A-4147-A177-3AD203B41FA5}">
                      <a16:colId xmlns:a16="http://schemas.microsoft.com/office/drawing/2014/main" val="1856028819"/>
                    </a:ext>
                  </a:extLst>
                </a:gridCol>
                <a:gridCol w="928440">
                  <a:extLst>
                    <a:ext uri="{9D8B030D-6E8A-4147-A177-3AD203B41FA5}">
                      <a16:colId xmlns:a16="http://schemas.microsoft.com/office/drawing/2014/main" val="1857725832"/>
                    </a:ext>
                  </a:extLst>
                </a:gridCol>
                <a:gridCol w="877078">
                  <a:extLst>
                    <a:ext uri="{9D8B030D-6E8A-4147-A177-3AD203B41FA5}">
                      <a16:colId xmlns:a16="http://schemas.microsoft.com/office/drawing/2014/main" val="856297630"/>
                    </a:ext>
                  </a:extLst>
                </a:gridCol>
              </a:tblGrid>
              <a:tr h="370840">
                <a:tc>
                  <a:txBody>
                    <a:bodyPr/>
                    <a:lstStyle/>
                    <a:p>
                      <a:r>
                        <a:rPr lang="en-US" u="none"/>
                        <a:t>Ma</a:t>
                      </a:r>
                      <a:r>
                        <a:rPr lang="en-US" u="none" baseline="0"/>
                        <a:t>SV</a:t>
                      </a:r>
                      <a:endParaRPr lang="en-US" u="none"/>
                    </a:p>
                  </a:txBody>
                  <a:tcPr/>
                </a:tc>
                <a:tc>
                  <a:txBody>
                    <a:bodyPr/>
                    <a:lstStyle/>
                    <a:p>
                      <a:r>
                        <a:rPr lang="en-US" u="none" baseline="0"/>
                        <a:t>MaMH</a:t>
                      </a:r>
                      <a:endParaRPr lang="en-US" u="none"/>
                    </a:p>
                  </a:txBody>
                  <a:tcPr/>
                </a:tc>
                <a:tc>
                  <a:txBody>
                    <a:bodyPr/>
                    <a:lstStyle/>
                    <a:p>
                      <a:r>
                        <a:rPr lang="en-US"/>
                        <a:t>Điem</a:t>
                      </a:r>
                    </a:p>
                  </a:txBody>
                  <a:tcPr/>
                </a:tc>
                <a:extLst>
                  <a:ext uri="{0D108BD9-81ED-4DB2-BD59-A6C34878D82A}">
                    <a16:rowId xmlns:a16="http://schemas.microsoft.com/office/drawing/2014/main" val="3459075445"/>
                  </a:ext>
                </a:extLst>
              </a:tr>
              <a:tr h="370840">
                <a:tc>
                  <a:txBody>
                    <a:bodyPr/>
                    <a:lstStyle/>
                    <a:p>
                      <a:r>
                        <a:rPr lang="en-US"/>
                        <a:t>14110</a:t>
                      </a:r>
                    </a:p>
                  </a:txBody>
                  <a:tcPr/>
                </a:tc>
                <a:tc>
                  <a:txBody>
                    <a:bodyPr/>
                    <a:lstStyle/>
                    <a:p>
                      <a:r>
                        <a:rPr lang="en-US"/>
                        <a:t>M01</a:t>
                      </a:r>
                    </a:p>
                  </a:txBody>
                  <a:tcPr/>
                </a:tc>
                <a:tc>
                  <a:txBody>
                    <a:bodyPr/>
                    <a:lstStyle/>
                    <a:p>
                      <a:r>
                        <a:rPr lang="en-US"/>
                        <a:t>8</a:t>
                      </a:r>
                    </a:p>
                  </a:txBody>
                  <a:tcPr/>
                </a:tc>
                <a:extLst>
                  <a:ext uri="{0D108BD9-81ED-4DB2-BD59-A6C34878D82A}">
                    <a16:rowId xmlns:a16="http://schemas.microsoft.com/office/drawing/2014/main" val="4095053739"/>
                  </a:ext>
                </a:extLst>
              </a:tr>
              <a:tr h="370840">
                <a:tc>
                  <a:txBody>
                    <a:bodyPr/>
                    <a:lstStyle/>
                    <a:p>
                      <a:r>
                        <a:rPr lang="en-US"/>
                        <a:t>14110</a:t>
                      </a:r>
                    </a:p>
                  </a:txBody>
                  <a:tcPr/>
                </a:tc>
                <a:tc>
                  <a:txBody>
                    <a:bodyPr/>
                    <a:lstStyle/>
                    <a:p>
                      <a:r>
                        <a:rPr lang="en-US"/>
                        <a:t>M02</a:t>
                      </a:r>
                    </a:p>
                  </a:txBody>
                  <a:tcPr/>
                </a:tc>
                <a:tc>
                  <a:txBody>
                    <a:bodyPr/>
                    <a:lstStyle/>
                    <a:p>
                      <a:r>
                        <a:rPr lang="en-US"/>
                        <a:t>7</a:t>
                      </a:r>
                    </a:p>
                  </a:txBody>
                  <a:tcPr/>
                </a:tc>
                <a:extLst>
                  <a:ext uri="{0D108BD9-81ED-4DB2-BD59-A6C34878D82A}">
                    <a16:rowId xmlns:a16="http://schemas.microsoft.com/office/drawing/2014/main" val="3692683939"/>
                  </a:ext>
                </a:extLst>
              </a:tr>
              <a:tr h="370840">
                <a:tc>
                  <a:txBody>
                    <a:bodyPr/>
                    <a:lstStyle/>
                    <a:p>
                      <a:r>
                        <a:rPr lang="en-US"/>
                        <a:t>14111</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t>M01</a:t>
                      </a:r>
                    </a:p>
                  </a:txBody>
                  <a:tcPr/>
                </a:tc>
                <a:tc>
                  <a:txBody>
                    <a:bodyPr/>
                    <a:lstStyle/>
                    <a:p>
                      <a:r>
                        <a:rPr lang="en-US"/>
                        <a:t>8</a:t>
                      </a:r>
                    </a:p>
                  </a:txBody>
                  <a:tcPr/>
                </a:tc>
                <a:extLst>
                  <a:ext uri="{0D108BD9-81ED-4DB2-BD59-A6C34878D82A}">
                    <a16:rowId xmlns:a16="http://schemas.microsoft.com/office/drawing/2014/main" val="3378198516"/>
                  </a:ext>
                </a:extLst>
              </a:tr>
              <a:tr h="370840">
                <a:tc>
                  <a:txBody>
                    <a:bodyPr/>
                    <a:lstStyle/>
                    <a:p>
                      <a:r>
                        <a:rPr lang="en-US"/>
                        <a:t>. . .</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p>
                  </a:txBody>
                  <a:tcPr/>
                </a:tc>
                <a:tc>
                  <a:txBody>
                    <a:bodyPr/>
                    <a:lstStyle/>
                    <a:p>
                      <a:endParaRPr lang="en-US"/>
                    </a:p>
                  </a:txBody>
                  <a:tcPr/>
                </a:tc>
                <a:extLst>
                  <a:ext uri="{0D108BD9-81ED-4DB2-BD59-A6C34878D82A}">
                    <a16:rowId xmlns:a16="http://schemas.microsoft.com/office/drawing/2014/main" val="147102670"/>
                  </a:ext>
                </a:extLst>
              </a:tr>
            </a:tbl>
          </a:graphicData>
        </a:graphic>
      </p:graphicFrame>
    </p:spTree>
    <p:extLst>
      <p:ext uri="{BB962C8B-B14F-4D97-AF65-F5344CB8AC3E}">
        <p14:creationId xmlns:p14="http://schemas.microsoft.com/office/powerpoint/2010/main" val="35061980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7">
                                            <p:txEl>
                                              <p:pRg st="7" end="7"/>
                                            </p:txEl>
                                          </p:spTgt>
                                        </p:tgtEl>
                                        <p:attrNameLst>
                                          <p:attrName>style.visibility</p:attrName>
                                        </p:attrNameLst>
                                      </p:cBhvr>
                                      <p:to>
                                        <p:strVal val="visible"/>
                                      </p:to>
                                    </p:set>
                                    <p:animEffect transition="in" filter="circle(in)">
                                      <p:cBhvr>
                                        <p:cTn id="7" dur="2000"/>
                                        <p:tgtEl>
                                          <p:spTgt spid="7">
                                            <p:txEl>
                                              <p:pRg st="7" end="7"/>
                                            </p:txEl>
                                          </p:spTgt>
                                        </p:tgtEl>
                                      </p:cBhvr>
                                    </p:animEffect>
                                  </p:childTnLst>
                                </p:cTn>
                              </p:par>
                              <p:par>
                                <p:cTn id="8" presetID="6" presetClass="entr" presetSubtype="16" fill="hold" nodeType="withEffect">
                                  <p:stCondLst>
                                    <p:cond delay="0"/>
                                  </p:stCondLst>
                                  <p:childTnLst>
                                    <p:set>
                                      <p:cBhvr>
                                        <p:cTn id="9" dur="1" fill="hold">
                                          <p:stCondLst>
                                            <p:cond delay="0"/>
                                          </p:stCondLst>
                                        </p:cTn>
                                        <p:tgtEl>
                                          <p:spTgt spid="7">
                                            <p:txEl>
                                              <p:pRg st="8" end="8"/>
                                            </p:txEl>
                                          </p:spTgt>
                                        </p:tgtEl>
                                        <p:attrNameLst>
                                          <p:attrName>style.visibility</p:attrName>
                                        </p:attrNameLst>
                                      </p:cBhvr>
                                      <p:to>
                                        <p:strVal val="visible"/>
                                      </p:to>
                                    </p:set>
                                    <p:animEffect transition="in" filter="circle(in)">
                                      <p:cBhvr>
                                        <p:cTn id="10" dur="2000"/>
                                        <p:tgtEl>
                                          <p:spTgt spid="7">
                                            <p:txEl>
                                              <p:pRg st="8" end="8"/>
                                            </p:txEl>
                                          </p:spTgt>
                                        </p:tgtEl>
                                      </p:cBhvr>
                                    </p:animEffect>
                                  </p:childTnLst>
                                </p:cTn>
                              </p:par>
                              <p:par>
                                <p:cTn id="11" presetID="6" presetClass="entr" presetSubtype="16" fill="hold" nodeType="withEffect">
                                  <p:stCondLst>
                                    <p:cond delay="0"/>
                                  </p:stCondLst>
                                  <p:childTnLst>
                                    <p:set>
                                      <p:cBhvr>
                                        <p:cTn id="12" dur="1" fill="hold">
                                          <p:stCondLst>
                                            <p:cond delay="0"/>
                                          </p:stCondLst>
                                        </p:cTn>
                                        <p:tgtEl>
                                          <p:spTgt spid="7">
                                            <p:txEl>
                                              <p:pRg st="9" end="9"/>
                                            </p:txEl>
                                          </p:spTgt>
                                        </p:tgtEl>
                                        <p:attrNameLst>
                                          <p:attrName>style.visibility</p:attrName>
                                        </p:attrNameLst>
                                      </p:cBhvr>
                                      <p:to>
                                        <p:strVal val="visible"/>
                                      </p:to>
                                    </p:set>
                                    <p:animEffect transition="in" filter="circle(in)">
                                      <p:cBhvr>
                                        <p:cTn id="13" dur="2000"/>
                                        <p:tgtEl>
                                          <p:spTgt spid="7">
                                            <p:txEl>
                                              <p:pRg st="9" end="9"/>
                                            </p:txEl>
                                          </p:spTgt>
                                        </p:tgtEl>
                                      </p:cBhvr>
                                    </p:animEffect>
                                  </p:childTnLst>
                                </p:cTn>
                              </p:par>
                              <p:par>
                                <p:cTn id="14" presetID="6" presetClass="entr" presetSubtype="16" fill="hold" nodeType="withEffect">
                                  <p:stCondLst>
                                    <p:cond delay="0"/>
                                  </p:stCondLst>
                                  <p:childTnLst>
                                    <p:set>
                                      <p:cBhvr>
                                        <p:cTn id="15" dur="1" fill="hold">
                                          <p:stCondLst>
                                            <p:cond delay="0"/>
                                          </p:stCondLst>
                                        </p:cTn>
                                        <p:tgtEl>
                                          <p:spTgt spid="7">
                                            <p:txEl>
                                              <p:pRg st="10" end="10"/>
                                            </p:txEl>
                                          </p:spTgt>
                                        </p:tgtEl>
                                        <p:attrNameLst>
                                          <p:attrName>style.visibility</p:attrName>
                                        </p:attrNameLst>
                                      </p:cBhvr>
                                      <p:to>
                                        <p:strVal val="visible"/>
                                      </p:to>
                                    </p:set>
                                    <p:animEffect transition="in" filter="circle(in)">
                                      <p:cBhvr>
                                        <p:cTn id="16" dur="2000"/>
                                        <p:tgtEl>
                                          <p:spTgt spid="7">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98931755-C029-41A0-9C50-8F4AB8267EF0}"/>
              </a:ext>
            </a:extLst>
          </p:cNvPr>
          <p:cNvSpPr>
            <a:spLocks noGrp="1"/>
          </p:cNvSpPr>
          <p:nvPr>
            <p:ph type="sldNum" sz="quarter" idx="12"/>
          </p:nvPr>
        </p:nvSpPr>
        <p:spPr/>
        <p:txBody>
          <a:bodyPr/>
          <a:lstStyle/>
          <a:p>
            <a:fld id="{E3813BF9-5145-4417-B95D-FA8627973885}" type="slidenum">
              <a:rPr lang="en-US" smtClean="0"/>
              <a:pPr/>
              <a:t>7</a:t>
            </a:fld>
            <a:endParaRPr lang="en-US"/>
          </a:p>
        </p:txBody>
      </p:sp>
      <p:sp>
        <p:nvSpPr>
          <p:cNvPr id="7" name="Rectangle 5"/>
          <p:cNvSpPr>
            <a:spLocks noGrp="1" noChangeArrowheads="1"/>
          </p:cNvSpPr>
          <p:nvPr>
            <p:ph type="body" idx="4294967295"/>
          </p:nvPr>
        </p:nvSpPr>
        <p:spPr>
          <a:xfrm>
            <a:off x="333860" y="233264"/>
            <a:ext cx="11040156" cy="6410131"/>
          </a:xfrm>
          <a:prstGeom prst="rect">
            <a:avLst/>
          </a:prstGeom>
        </p:spPr>
        <p:txBody>
          <a:bodyPr>
            <a:normAutofit/>
          </a:bodyPr>
          <a:lstStyle/>
          <a:p>
            <a:pPr marL="514350" indent="-514350">
              <a:lnSpc>
                <a:spcPct val="100000"/>
              </a:lnSpc>
              <a:buFont typeface="+mj-lt"/>
              <a:buAutoNum type="arabicPeriod" startAt="7"/>
              <a:defRPr/>
            </a:pPr>
            <a:r>
              <a:rPr lang="en-US" altLang="en-US" sz="2600" b="1"/>
              <a:t> Các loại khóa trong quan hệ: </a:t>
            </a:r>
            <a:r>
              <a:rPr lang="en-US" altLang="en-US"/>
              <a:t>cho </a:t>
            </a:r>
            <a:r>
              <a:rPr lang="en-US" altLang="en-US" i="1"/>
              <a:t>k</a:t>
            </a:r>
            <a:r>
              <a:rPr lang="en-US" altLang="en-US"/>
              <a:t> </a:t>
            </a:r>
            <a:r>
              <a:rPr lang="en-US" altLang="en-US">
                <a:sym typeface="Symbol" panose="05050102010706020507" pitchFamily="18" charset="2"/>
              </a:rPr>
              <a:t> </a:t>
            </a:r>
            <a:r>
              <a:rPr lang="en-US" altLang="en-US" i="1">
                <a:sym typeface="Symbol" panose="05050102010706020507" pitchFamily="18" charset="2"/>
              </a:rPr>
              <a:t>R=</a:t>
            </a:r>
            <a:r>
              <a:rPr lang="en-US" altLang="en-US"/>
              <a:t>(</a:t>
            </a:r>
            <a:r>
              <a:rPr lang="en-US" altLang="en-US" i="1"/>
              <a:t>A</a:t>
            </a:r>
            <a:r>
              <a:rPr lang="en-US" altLang="en-US" baseline="-25000"/>
              <a:t>1</a:t>
            </a:r>
            <a:r>
              <a:rPr lang="en-US" altLang="en-US"/>
              <a:t>, </a:t>
            </a:r>
            <a:r>
              <a:rPr lang="en-US" altLang="en-US" i="1"/>
              <a:t>A</a:t>
            </a:r>
            <a:r>
              <a:rPr lang="en-US" altLang="en-US" baseline="-25000"/>
              <a:t>2</a:t>
            </a:r>
            <a:r>
              <a:rPr lang="en-US" altLang="en-US"/>
              <a:t>, …, </a:t>
            </a:r>
            <a:r>
              <a:rPr lang="en-US" altLang="en-US" i="1"/>
              <a:t>A</a:t>
            </a:r>
            <a:r>
              <a:rPr lang="en-US" altLang="en-US" i="1" baseline="-25000"/>
              <a:t>n</a:t>
            </a:r>
            <a:r>
              <a:rPr lang="en-US" altLang="en-US"/>
              <a:t> )</a:t>
            </a:r>
            <a:endParaRPr lang="en-US" altLang="en-US" b="1"/>
          </a:p>
          <a:p>
            <a:pPr marL="0" indent="0">
              <a:lnSpc>
                <a:spcPct val="100000"/>
              </a:lnSpc>
              <a:buNone/>
              <a:defRPr/>
            </a:pPr>
            <a:r>
              <a:rPr lang="en-US" altLang="en-US" sz="2600" b="1"/>
              <a:t>+ Siêu khóa (super key): </a:t>
            </a:r>
            <a:r>
              <a:rPr lang="en-US" altLang="en-US" i="1"/>
              <a:t>k</a:t>
            </a:r>
            <a:r>
              <a:rPr lang="en-US" altLang="en-US"/>
              <a:t> được gọi là siêu khóa nếu các giá trị của k có thể xác định duy nhất một bộ trong quan hệ.</a:t>
            </a:r>
          </a:p>
          <a:p>
            <a:pPr marL="0" indent="0">
              <a:lnSpc>
                <a:spcPct val="100000"/>
              </a:lnSpc>
              <a:buNone/>
              <a:defRPr/>
            </a:pPr>
            <a:r>
              <a:rPr lang="en-US" altLang="en-US" sz="2600" b="1"/>
              <a:t>Vd. </a:t>
            </a:r>
            <a:r>
              <a:rPr lang="en-US" altLang="en-US" sz="2600"/>
              <a:t>SINHVIEN(MaSV, HoTen, NgaySinh, Diachi, SoCMND)</a:t>
            </a:r>
          </a:p>
          <a:p>
            <a:pPr marL="0" indent="0">
              <a:lnSpc>
                <a:spcPct val="100000"/>
              </a:lnSpc>
              <a:buNone/>
              <a:defRPr/>
            </a:pPr>
            <a:r>
              <a:rPr lang="en-US" altLang="en-US"/>
              <a:t>Các tập {MaSV}, {MaSV, HoTen}, {SoCMND}, {SoCMND, NgaySinh} được gọi là các siêu khóa của quan hệ SINHVIEN.</a:t>
            </a:r>
          </a:p>
          <a:p>
            <a:pPr marL="0" indent="0">
              <a:lnSpc>
                <a:spcPct val="100000"/>
              </a:lnSpc>
              <a:buNone/>
              <a:defRPr/>
            </a:pPr>
            <a:r>
              <a:rPr lang="en-US" altLang="en-US"/>
              <a:t>+ </a:t>
            </a:r>
            <a:r>
              <a:rPr lang="en-US" altLang="en-US" b="1"/>
              <a:t>Khóa ứng viên (candidate key)</a:t>
            </a:r>
            <a:r>
              <a:rPr lang="en-US" altLang="en-US"/>
              <a:t>: Siêu khóa </a:t>
            </a:r>
            <a:r>
              <a:rPr lang="en-US" altLang="en-US" i="1"/>
              <a:t>k</a:t>
            </a:r>
            <a:r>
              <a:rPr lang="en-US" altLang="en-US"/>
              <a:t> được gọi là </a:t>
            </a:r>
            <a:r>
              <a:rPr lang="en-US" altLang="en-US" b="1"/>
              <a:t>khóa ứng viên </a:t>
            </a:r>
            <a:r>
              <a:rPr lang="en-US" altLang="en-US"/>
              <a:t>nếu k là tập nhỏ nhất.</a:t>
            </a:r>
          </a:p>
          <a:p>
            <a:pPr marL="0" indent="0">
              <a:lnSpc>
                <a:spcPct val="100000"/>
              </a:lnSpc>
              <a:buNone/>
              <a:defRPr/>
            </a:pPr>
            <a:r>
              <a:rPr lang="en-US" altLang="en-US" b="1"/>
              <a:t>Vd. </a:t>
            </a:r>
            <a:r>
              <a:rPr lang="en-US" altLang="en-US"/>
              <a:t>{MaSV}, {SoCMND} là các khóa ứng viên</a:t>
            </a:r>
          </a:p>
        </p:txBody>
      </p:sp>
    </p:spTree>
    <p:extLst>
      <p:ext uri="{BB962C8B-B14F-4D97-AF65-F5344CB8AC3E}">
        <p14:creationId xmlns:p14="http://schemas.microsoft.com/office/powerpoint/2010/main" val="3934171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7">
                                            <p:txEl>
                                              <p:pRg st="4" end="4"/>
                                            </p:txEl>
                                          </p:spTgt>
                                        </p:tgtEl>
                                        <p:attrNameLst>
                                          <p:attrName>style.visibility</p:attrName>
                                        </p:attrNameLst>
                                      </p:cBhvr>
                                      <p:to>
                                        <p:strVal val="visible"/>
                                      </p:to>
                                    </p:set>
                                    <p:animEffect transition="in" filter="circle(in)">
                                      <p:cBhvr>
                                        <p:cTn id="7" dur="2000"/>
                                        <p:tgtEl>
                                          <p:spTgt spid="7">
                                            <p:txEl>
                                              <p:pRg st="4" end="4"/>
                                            </p:txEl>
                                          </p:spTgt>
                                        </p:tgtEl>
                                      </p:cBhvr>
                                    </p:animEffect>
                                  </p:childTnLst>
                                </p:cTn>
                              </p:par>
                              <p:par>
                                <p:cTn id="8" presetID="6" presetClass="entr" presetSubtype="16" fill="hold" nodeType="withEffect">
                                  <p:stCondLst>
                                    <p:cond delay="0"/>
                                  </p:stCondLst>
                                  <p:childTnLst>
                                    <p:set>
                                      <p:cBhvr>
                                        <p:cTn id="9" dur="1" fill="hold">
                                          <p:stCondLst>
                                            <p:cond delay="0"/>
                                          </p:stCondLst>
                                        </p:cTn>
                                        <p:tgtEl>
                                          <p:spTgt spid="7">
                                            <p:txEl>
                                              <p:pRg st="5" end="5"/>
                                            </p:txEl>
                                          </p:spTgt>
                                        </p:tgtEl>
                                        <p:attrNameLst>
                                          <p:attrName>style.visibility</p:attrName>
                                        </p:attrNameLst>
                                      </p:cBhvr>
                                      <p:to>
                                        <p:strVal val="visible"/>
                                      </p:to>
                                    </p:set>
                                    <p:animEffect transition="in" filter="circle(in)">
                                      <p:cBhvr>
                                        <p:cTn id="10" dur="2000"/>
                                        <p:tgtEl>
                                          <p:spTgt spid="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98931755-C029-41A0-9C50-8F4AB8267EF0}"/>
              </a:ext>
            </a:extLst>
          </p:cNvPr>
          <p:cNvSpPr>
            <a:spLocks noGrp="1"/>
          </p:cNvSpPr>
          <p:nvPr>
            <p:ph type="sldNum" sz="quarter" idx="12"/>
          </p:nvPr>
        </p:nvSpPr>
        <p:spPr/>
        <p:txBody>
          <a:bodyPr/>
          <a:lstStyle/>
          <a:p>
            <a:fld id="{E3813BF9-5145-4417-B95D-FA8627973885}" type="slidenum">
              <a:rPr lang="en-US" smtClean="0"/>
              <a:pPr/>
              <a:t>8</a:t>
            </a:fld>
            <a:endParaRPr lang="en-US"/>
          </a:p>
        </p:txBody>
      </p:sp>
      <p:sp>
        <p:nvSpPr>
          <p:cNvPr id="7" name="Rectangle 5"/>
          <p:cNvSpPr>
            <a:spLocks noGrp="1" noChangeArrowheads="1"/>
          </p:cNvSpPr>
          <p:nvPr>
            <p:ph type="body" idx="4294967295"/>
          </p:nvPr>
        </p:nvSpPr>
        <p:spPr>
          <a:xfrm>
            <a:off x="333860" y="233264"/>
            <a:ext cx="10536303" cy="6410131"/>
          </a:xfrm>
          <a:prstGeom prst="rect">
            <a:avLst/>
          </a:prstGeom>
        </p:spPr>
        <p:txBody>
          <a:bodyPr>
            <a:normAutofit fontScale="92500" lnSpcReduction="10000"/>
          </a:bodyPr>
          <a:lstStyle/>
          <a:p>
            <a:pPr marL="514350" indent="-514350">
              <a:lnSpc>
                <a:spcPct val="100000"/>
              </a:lnSpc>
              <a:buFont typeface="+mj-lt"/>
              <a:buAutoNum type="arabicPeriod" startAt="7"/>
              <a:defRPr/>
            </a:pPr>
            <a:r>
              <a:rPr lang="en-US" altLang="en-US" sz="2600" b="1"/>
              <a:t> Các loại khóa trong quan hệ (tt.):</a:t>
            </a:r>
            <a:endParaRPr lang="en-US" altLang="en-US" b="1"/>
          </a:p>
          <a:p>
            <a:pPr marL="0" indent="0">
              <a:buNone/>
              <a:defRPr/>
            </a:pPr>
            <a:r>
              <a:rPr lang="en-US" altLang="en-US" sz="2600" b="1"/>
              <a:t>+ Khóa chính (primary key): </a:t>
            </a:r>
            <a:r>
              <a:rPr lang="en-US" altLang="en-US" sz="2600"/>
              <a:t>Một trong các khóa ứng viên sẽ được chọn làm </a:t>
            </a:r>
            <a:r>
              <a:rPr lang="en-US" altLang="en-US" sz="2600" b="1"/>
              <a:t>khóa chính </a:t>
            </a:r>
            <a:r>
              <a:rPr lang="en-US" altLang="en-US" sz="2600"/>
              <a:t>cho quan hệ. </a:t>
            </a:r>
          </a:p>
          <a:p>
            <a:pPr marL="0" indent="0">
              <a:buNone/>
              <a:defRPr/>
            </a:pPr>
            <a:r>
              <a:rPr lang="en-US" altLang="en-US" sz="2600"/>
              <a:t>   Trong lược đồ quan hệ, các thuộc tính được chọn làm khóa chính thường được gạch dưới bằng nét liền </a:t>
            </a:r>
          </a:p>
          <a:p>
            <a:pPr marL="0" indent="0">
              <a:buNone/>
              <a:defRPr/>
            </a:pPr>
            <a:r>
              <a:rPr lang="en-US" altLang="en-US" sz="2600" b="1"/>
              <a:t>Vd.</a:t>
            </a:r>
            <a:r>
              <a:rPr lang="en-US" altLang="en-US" sz="2600"/>
              <a:t> Trong hai khóa ứng viên {MaSV}, {SoCMND} ta có thể chọn {MaSV} làm khóa chính cho quan hệ SINHVIEN </a:t>
            </a:r>
            <a:endParaRPr lang="en-US" altLang="en-US" sz="2600" b="1"/>
          </a:p>
          <a:p>
            <a:pPr marL="0" indent="0">
              <a:lnSpc>
                <a:spcPct val="100000"/>
              </a:lnSpc>
              <a:buNone/>
              <a:defRPr/>
            </a:pPr>
            <a:r>
              <a:rPr lang="en-US" altLang="en-US" sz="2600" b="1"/>
              <a:t>        </a:t>
            </a:r>
            <a:r>
              <a:rPr lang="en-US" altLang="en-US" sz="2600"/>
              <a:t>SINHVIEN(</a:t>
            </a:r>
            <a:r>
              <a:rPr lang="en-US" altLang="en-US" sz="2600" u="sng"/>
              <a:t>MaSV</a:t>
            </a:r>
            <a:r>
              <a:rPr lang="en-US" altLang="en-US" sz="2600"/>
              <a:t>, HoTen, NgaySinh, Diachi, SoCMND)</a:t>
            </a:r>
            <a:endParaRPr lang="en-US" altLang="en-US" sz="2600" b="1"/>
          </a:p>
          <a:p>
            <a:pPr marL="0" indent="0">
              <a:lnSpc>
                <a:spcPct val="100000"/>
              </a:lnSpc>
              <a:buNone/>
              <a:defRPr/>
            </a:pPr>
            <a:r>
              <a:rPr lang="en-US" altLang="en-US" sz="2600" b="1"/>
              <a:t>+ Khóa ngoại (</a:t>
            </a:r>
            <a:r>
              <a:rPr lang="en-US" altLang="en-US" b="1"/>
              <a:t>foreign key</a:t>
            </a:r>
            <a:r>
              <a:rPr lang="en-US" altLang="en-US" sz="2600" b="1"/>
              <a:t>): </a:t>
            </a:r>
            <a:r>
              <a:rPr lang="en-US" altLang="en-US"/>
              <a:t>Một hay nhiều thuộc tính (khóa chính hay thuộc tính có ràng buộc unique) trong một quan hệ A xuất hiện trong một quan hệ B khác được gọi là khóa ngoại trong quan hệ B.</a:t>
            </a:r>
          </a:p>
          <a:p>
            <a:pPr marL="0" indent="0">
              <a:lnSpc>
                <a:spcPct val="100000"/>
              </a:lnSpc>
              <a:buNone/>
              <a:defRPr/>
            </a:pPr>
            <a:r>
              <a:rPr lang="en-US" altLang="en-US" sz="2600" b="1"/>
              <a:t>Vd. </a:t>
            </a:r>
            <a:r>
              <a:rPr lang="en-US" altLang="en-US" sz="2600"/>
              <a:t>SINHVIEN(</a:t>
            </a:r>
            <a:r>
              <a:rPr lang="en-US" altLang="en-US" sz="2600" u="sng"/>
              <a:t>MaSV</a:t>
            </a:r>
            <a:r>
              <a:rPr lang="en-US" altLang="en-US" sz="2600"/>
              <a:t>, HoTen, NgaySinh, Diachi, SoCMND)</a:t>
            </a:r>
          </a:p>
          <a:p>
            <a:pPr marL="0" indent="0">
              <a:lnSpc>
                <a:spcPct val="100000"/>
              </a:lnSpc>
              <a:buNone/>
              <a:defRPr/>
            </a:pPr>
            <a:r>
              <a:rPr lang="en-US" altLang="en-US" sz="2600"/>
              <a:t>       KQTHI(</a:t>
            </a:r>
            <a:r>
              <a:rPr lang="en-US" altLang="en-US" sz="2600" u="sng"/>
              <a:t>MaSV, MaMH</a:t>
            </a:r>
            <a:r>
              <a:rPr lang="en-US" altLang="en-US" sz="2600"/>
              <a:t>, Diem)</a:t>
            </a:r>
          </a:p>
          <a:p>
            <a:pPr marL="0" indent="0">
              <a:lnSpc>
                <a:spcPct val="100000"/>
              </a:lnSpc>
              <a:buNone/>
              <a:defRPr/>
            </a:pPr>
            <a:r>
              <a:rPr lang="en-US" altLang="en-US" sz="2600"/>
              <a:t>   Trong ví dụ trên MaSV trong bảng KQTHI vừa là thành phần của khóa chính vừa là khóa ngoại để tham chiếu qua cột MaSV trong bảng SINHVIEN</a:t>
            </a:r>
          </a:p>
        </p:txBody>
      </p:sp>
      <p:cxnSp>
        <p:nvCxnSpPr>
          <p:cNvPr id="4" name="Straight Arrow Connector 3"/>
          <p:cNvCxnSpPr>
            <a:stCxn id="9" idx="1"/>
          </p:cNvCxnSpPr>
          <p:nvPr/>
        </p:nvCxnSpPr>
        <p:spPr>
          <a:xfrm flipH="1">
            <a:off x="4907902" y="5127418"/>
            <a:ext cx="1250302" cy="32411"/>
          </a:xfrm>
          <a:prstGeom prst="straightConnector1">
            <a:avLst/>
          </a:prstGeom>
          <a:ln w="28575">
            <a:solidFill>
              <a:srgbClr val="FF0000"/>
            </a:solidFill>
            <a:headEnd type="none"/>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9647853" y="4282355"/>
            <a:ext cx="1925216" cy="830997"/>
          </a:xfrm>
          <a:prstGeom prst="rect">
            <a:avLst/>
          </a:prstGeom>
          <a:noFill/>
        </p:spPr>
        <p:txBody>
          <a:bodyPr wrap="square" rtlCol="0">
            <a:spAutoFit/>
          </a:bodyPr>
          <a:lstStyle/>
          <a:p>
            <a:r>
              <a:rPr lang="en-US" sz="2400">
                <a:solidFill>
                  <a:srgbClr val="FF0000"/>
                </a:solidFill>
                <a:latin typeface="Times New Roman" panose="02020603050405020304" pitchFamily="18" charset="0"/>
                <a:cs typeface="Times New Roman" panose="02020603050405020304" pitchFamily="18" charset="0"/>
              </a:rPr>
              <a:t>Quan hệ được tham chiếu</a:t>
            </a:r>
          </a:p>
        </p:txBody>
      </p:sp>
      <p:sp>
        <p:nvSpPr>
          <p:cNvPr id="9" name="TextBox 8"/>
          <p:cNvSpPr txBox="1"/>
          <p:nvPr/>
        </p:nvSpPr>
        <p:spPr>
          <a:xfrm>
            <a:off x="6158204" y="4896585"/>
            <a:ext cx="3489649" cy="461665"/>
          </a:xfrm>
          <a:prstGeom prst="rect">
            <a:avLst/>
          </a:prstGeom>
          <a:noFill/>
        </p:spPr>
        <p:txBody>
          <a:bodyPr wrap="square" rtlCol="0">
            <a:spAutoFit/>
          </a:bodyPr>
          <a:lstStyle/>
          <a:p>
            <a:r>
              <a:rPr lang="en-US" sz="2400">
                <a:solidFill>
                  <a:srgbClr val="FF0000"/>
                </a:solidFill>
                <a:latin typeface="Times New Roman" panose="02020603050405020304" pitchFamily="18" charset="0"/>
                <a:cs typeface="Times New Roman" panose="02020603050405020304" pitchFamily="18" charset="0"/>
              </a:rPr>
              <a:t>Quan hệ tham chiếu</a:t>
            </a:r>
          </a:p>
        </p:txBody>
      </p:sp>
      <p:cxnSp>
        <p:nvCxnSpPr>
          <p:cNvPr id="10" name="Straight Arrow Connector 9"/>
          <p:cNvCxnSpPr/>
          <p:nvPr/>
        </p:nvCxnSpPr>
        <p:spPr>
          <a:xfrm flipH="1">
            <a:off x="8500188" y="4681647"/>
            <a:ext cx="1250302" cy="32411"/>
          </a:xfrm>
          <a:prstGeom prst="straightConnector1">
            <a:avLst/>
          </a:prstGeom>
          <a:ln w="28575">
            <a:solidFill>
              <a:srgbClr val="FF0000"/>
            </a:solidFill>
            <a:headEnd type="none"/>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073665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7">
                                            <p:txEl>
                                              <p:pRg st="5" end="5"/>
                                            </p:txEl>
                                          </p:spTgt>
                                        </p:tgtEl>
                                        <p:attrNameLst>
                                          <p:attrName>style.visibility</p:attrName>
                                        </p:attrNameLst>
                                      </p:cBhvr>
                                      <p:to>
                                        <p:strVal val="visible"/>
                                      </p:to>
                                    </p:set>
                                    <p:animEffect transition="in" filter="circle(in)">
                                      <p:cBhvr>
                                        <p:cTn id="7" dur="2000"/>
                                        <p:tgtEl>
                                          <p:spTgt spid="7">
                                            <p:txEl>
                                              <p:pRg st="5" end="5"/>
                                            </p:txEl>
                                          </p:spTgt>
                                        </p:tgtEl>
                                      </p:cBhvr>
                                    </p:animEffect>
                                  </p:childTnLst>
                                </p:cTn>
                              </p:par>
                              <p:par>
                                <p:cTn id="8" presetID="6" presetClass="entr" presetSubtype="16" fill="hold" nodeType="withEffect">
                                  <p:stCondLst>
                                    <p:cond delay="0"/>
                                  </p:stCondLst>
                                  <p:childTnLst>
                                    <p:set>
                                      <p:cBhvr>
                                        <p:cTn id="9" dur="1" fill="hold">
                                          <p:stCondLst>
                                            <p:cond delay="0"/>
                                          </p:stCondLst>
                                        </p:cTn>
                                        <p:tgtEl>
                                          <p:spTgt spid="7">
                                            <p:txEl>
                                              <p:pRg st="6" end="6"/>
                                            </p:txEl>
                                          </p:spTgt>
                                        </p:tgtEl>
                                        <p:attrNameLst>
                                          <p:attrName>style.visibility</p:attrName>
                                        </p:attrNameLst>
                                      </p:cBhvr>
                                      <p:to>
                                        <p:strVal val="visible"/>
                                      </p:to>
                                    </p:set>
                                    <p:animEffect transition="in" filter="circle(in)">
                                      <p:cBhvr>
                                        <p:cTn id="10" dur="2000"/>
                                        <p:tgtEl>
                                          <p:spTgt spid="7">
                                            <p:txEl>
                                              <p:pRg st="6" end="6"/>
                                            </p:txEl>
                                          </p:spTgt>
                                        </p:tgtEl>
                                      </p:cBhvr>
                                    </p:animEffect>
                                  </p:childTnLst>
                                </p:cTn>
                              </p:par>
                              <p:par>
                                <p:cTn id="11" presetID="6" presetClass="entr" presetSubtype="16" fill="hold" nodeType="withEffect">
                                  <p:stCondLst>
                                    <p:cond delay="0"/>
                                  </p:stCondLst>
                                  <p:childTnLst>
                                    <p:set>
                                      <p:cBhvr>
                                        <p:cTn id="12" dur="1" fill="hold">
                                          <p:stCondLst>
                                            <p:cond delay="0"/>
                                          </p:stCondLst>
                                        </p:cTn>
                                        <p:tgtEl>
                                          <p:spTgt spid="7">
                                            <p:txEl>
                                              <p:pRg st="7" end="7"/>
                                            </p:txEl>
                                          </p:spTgt>
                                        </p:tgtEl>
                                        <p:attrNameLst>
                                          <p:attrName>style.visibility</p:attrName>
                                        </p:attrNameLst>
                                      </p:cBhvr>
                                      <p:to>
                                        <p:strVal val="visible"/>
                                      </p:to>
                                    </p:set>
                                    <p:animEffect transition="in" filter="circle(in)">
                                      <p:cBhvr>
                                        <p:cTn id="13" dur="2000"/>
                                        <p:tgtEl>
                                          <p:spTgt spid="7">
                                            <p:txEl>
                                              <p:pRg st="7" end="7"/>
                                            </p:txEl>
                                          </p:spTgt>
                                        </p:tgtEl>
                                      </p:cBhvr>
                                    </p:animEffect>
                                  </p:childTnLst>
                                </p:cTn>
                              </p:par>
                              <p:par>
                                <p:cTn id="14" presetID="6" presetClass="entr" presetSubtype="16" fill="hold" nodeType="withEffect">
                                  <p:stCondLst>
                                    <p:cond delay="0"/>
                                  </p:stCondLst>
                                  <p:childTnLst>
                                    <p:set>
                                      <p:cBhvr>
                                        <p:cTn id="15" dur="1" fill="hold">
                                          <p:stCondLst>
                                            <p:cond delay="0"/>
                                          </p:stCondLst>
                                        </p:cTn>
                                        <p:tgtEl>
                                          <p:spTgt spid="7">
                                            <p:txEl>
                                              <p:pRg st="8" end="8"/>
                                            </p:txEl>
                                          </p:spTgt>
                                        </p:tgtEl>
                                        <p:attrNameLst>
                                          <p:attrName>style.visibility</p:attrName>
                                        </p:attrNameLst>
                                      </p:cBhvr>
                                      <p:to>
                                        <p:strVal val="visible"/>
                                      </p:to>
                                    </p:set>
                                    <p:animEffect transition="in" filter="circle(in)">
                                      <p:cBhvr>
                                        <p:cTn id="16" dur="2000"/>
                                        <p:tgtEl>
                                          <p:spTgt spid="7">
                                            <p:txEl>
                                              <p:pRg st="8" end="8"/>
                                            </p:txEl>
                                          </p:spTgt>
                                        </p:tgtEl>
                                      </p:cBhvr>
                                    </p:animEffect>
                                  </p:childTnLst>
                                </p:cTn>
                              </p:par>
                              <p:par>
                                <p:cTn id="17" presetID="6" presetClass="entr" presetSubtype="16" fill="hold" nodeType="with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circle(in)">
                                      <p:cBhvr>
                                        <p:cTn id="19" dur="2000"/>
                                        <p:tgtEl>
                                          <p:spTgt spid="4"/>
                                        </p:tgtEl>
                                      </p:cBhvr>
                                    </p:animEffect>
                                  </p:childTnLst>
                                </p:cTn>
                              </p:par>
                              <p:par>
                                <p:cTn id="20" presetID="6" presetClass="entr" presetSubtype="16"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circle(in)">
                                      <p:cBhvr>
                                        <p:cTn id="22" dur="2000"/>
                                        <p:tgtEl>
                                          <p:spTgt spid="9"/>
                                        </p:tgtEl>
                                      </p:cBhvr>
                                    </p:animEffect>
                                  </p:childTnLst>
                                </p:cTn>
                              </p:par>
                              <p:par>
                                <p:cTn id="23" presetID="6" presetClass="entr" presetSubtype="16" fill="hold" nodeType="with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circle(in)">
                                      <p:cBhvr>
                                        <p:cTn id="25" dur="2000"/>
                                        <p:tgtEl>
                                          <p:spTgt spid="10"/>
                                        </p:tgtEl>
                                      </p:cBhvr>
                                    </p:animEffect>
                                  </p:childTnLst>
                                </p:cTn>
                              </p:par>
                              <p:par>
                                <p:cTn id="26" presetID="6" presetClass="entr" presetSubtype="16" fill="hold" grpId="0" nodeType="with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circle(in)">
                                      <p:cBhvr>
                                        <p:cTn id="28"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98931755-C029-41A0-9C50-8F4AB8267EF0}"/>
              </a:ext>
            </a:extLst>
          </p:cNvPr>
          <p:cNvSpPr>
            <a:spLocks noGrp="1"/>
          </p:cNvSpPr>
          <p:nvPr>
            <p:ph type="sldNum" sz="quarter" idx="12"/>
          </p:nvPr>
        </p:nvSpPr>
        <p:spPr/>
        <p:txBody>
          <a:bodyPr/>
          <a:lstStyle/>
          <a:p>
            <a:fld id="{E3813BF9-5145-4417-B95D-FA8627973885}" type="slidenum">
              <a:rPr lang="en-US" smtClean="0"/>
              <a:pPr/>
              <a:t>9</a:t>
            </a:fld>
            <a:endParaRPr lang="en-US"/>
          </a:p>
        </p:txBody>
      </p:sp>
      <p:sp>
        <p:nvSpPr>
          <p:cNvPr id="7" name="Rectangle 5"/>
          <p:cNvSpPr>
            <a:spLocks noGrp="1" noChangeArrowheads="1"/>
          </p:cNvSpPr>
          <p:nvPr>
            <p:ph type="body" idx="4294967295"/>
          </p:nvPr>
        </p:nvSpPr>
        <p:spPr>
          <a:xfrm>
            <a:off x="333860" y="233264"/>
            <a:ext cx="10536303" cy="6410131"/>
          </a:xfrm>
          <a:prstGeom prst="rect">
            <a:avLst/>
          </a:prstGeom>
        </p:spPr>
        <p:txBody>
          <a:bodyPr>
            <a:normAutofit/>
          </a:bodyPr>
          <a:lstStyle/>
          <a:p>
            <a:pPr marL="514350" indent="-514350">
              <a:lnSpc>
                <a:spcPct val="100000"/>
              </a:lnSpc>
              <a:buFont typeface="+mj-lt"/>
              <a:buAutoNum type="arabicPeriod" startAt="8"/>
              <a:defRPr/>
            </a:pPr>
            <a:r>
              <a:rPr lang="en-US" altLang="en-US" sz="2600" b="1"/>
              <a:t>Mối quan hệ (Relationship): </a:t>
            </a:r>
            <a:r>
              <a:rPr lang="en-US" altLang="en-US"/>
              <a:t>biểu diễn mối kết hợp giữa các quan hệ trong CSDL (mối quan hệ dựa trên khóa ngoại).</a:t>
            </a:r>
            <a:endParaRPr lang="en-US" altLang="en-US" sz="2600"/>
          </a:p>
          <a:p>
            <a:pPr marL="0" indent="0">
              <a:buNone/>
              <a:defRPr/>
            </a:pPr>
            <a:r>
              <a:rPr lang="en-US" altLang="en-US" sz="2600"/>
              <a:t> </a:t>
            </a:r>
            <a:r>
              <a:rPr lang="en-US" altLang="en-US" sz="2600" b="1"/>
              <a:t>Vd.</a:t>
            </a:r>
            <a:r>
              <a:rPr lang="en-US" altLang="en-US" sz="2600"/>
              <a:t> SINHVIEN	</a:t>
            </a:r>
            <a:r>
              <a:rPr lang="en-US" altLang="en-US"/>
              <a:t> 					KQTHI </a:t>
            </a:r>
            <a:r>
              <a:rPr lang="en-US" altLang="en-US" sz="2600"/>
              <a:t>		 		</a:t>
            </a:r>
            <a:endParaRPr lang="en-US" altLang="en-US" sz="2400"/>
          </a:p>
          <a:p>
            <a:pPr marL="0" indent="0">
              <a:buNone/>
              <a:defRPr/>
            </a:pPr>
            <a:endParaRPr lang="en-US" altLang="en-US" sz="2400"/>
          </a:p>
          <a:p>
            <a:pPr marL="0" indent="0">
              <a:lnSpc>
                <a:spcPct val="160000"/>
              </a:lnSpc>
              <a:buNone/>
              <a:defRPr/>
            </a:pPr>
            <a:endParaRPr lang="en-US" altLang="en-US" sz="2400" b="1"/>
          </a:p>
          <a:p>
            <a:pPr marL="0" indent="0">
              <a:lnSpc>
                <a:spcPct val="160000"/>
              </a:lnSpc>
              <a:spcBef>
                <a:spcPts val="3000"/>
              </a:spcBef>
              <a:buNone/>
              <a:defRPr/>
            </a:pPr>
            <a:r>
              <a:rPr lang="en-US" altLang="en-US" sz="2400"/>
              <a:t>                                                                                                  MONHOC</a:t>
            </a:r>
          </a:p>
          <a:p>
            <a:pPr marL="0" indent="0">
              <a:lnSpc>
                <a:spcPct val="160000"/>
              </a:lnSpc>
              <a:buNone/>
              <a:defRPr/>
            </a:pPr>
            <a:endParaRPr lang="en-US" altLang="en-US" sz="2400" b="1"/>
          </a:p>
        </p:txBody>
      </p:sp>
      <p:graphicFrame>
        <p:nvGraphicFramePr>
          <p:cNvPr id="10" name="Table 9"/>
          <p:cNvGraphicFramePr>
            <a:graphicFrameLocks noGrp="1"/>
          </p:cNvGraphicFramePr>
          <p:nvPr>
            <p:extLst>
              <p:ext uri="{D42A27DB-BD31-4B8C-83A1-F6EECF244321}">
                <p14:modId xmlns:p14="http://schemas.microsoft.com/office/powerpoint/2010/main" val="3937608211"/>
              </p:ext>
            </p:extLst>
          </p:nvPr>
        </p:nvGraphicFramePr>
        <p:xfrm>
          <a:off x="333860" y="1716623"/>
          <a:ext cx="4984646" cy="1478280"/>
        </p:xfrm>
        <a:graphic>
          <a:graphicData uri="http://schemas.openxmlformats.org/drawingml/2006/table">
            <a:tbl>
              <a:tblPr firstRow="1" bandRow="1">
                <a:tableStyleId>{5C22544A-7EE6-4342-B048-85BDC9FD1C3A}</a:tableStyleId>
              </a:tblPr>
              <a:tblGrid>
                <a:gridCol w="920482">
                  <a:extLst>
                    <a:ext uri="{9D8B030D-6E8A-4147-A177-3AD203B41FA5}">
                      <a16:colId xmlns:a16="http://schemas.microsoft.com/office/drawing/2014/main" val="2596375594"/>
                    </a:ext>
                  </a:extLst>
                </a:gridCol>
                <a:gridCol w="1647478">
                  <a:extLst>
                    <a:ext uri="{9D8B030D-6E8A-4147-A177-3AD203B41FA5}">
                      <a16:colId xmlns:a16="http://schemas.microsoft.com/office/drawing/2014/main" val="2580232896"/>
                    </a:ext>
                  </a:extLst>
                </a:gridCol>
                <a:gridCol w="1380930">
                  <a:extLst>
                    <a:ext uri="{9D8B030D-6E8A-4147-A177-3AD203B41FA5}">
                      <a16:colId xmlns:a16="http://schemas.microsoft.com/office/drawing/2014/main" val="3945943437"/>
                    </a:ext>
                  </a:extLst>
                </a:gridCol>
                <a:gridCol w="1035756">
                  <a:extLst>
                    <a:ext uri="{9D8B030D-6E8A-4147-A177-3AD203B41FA5}">
                      <a16:colId xmlns:a16="http://schemas.microsoft.com/office/drawing/2014/main" val="85924162"/>
                    </a:ext>
                  </a:extLst>
                </a:gridCol>
              </a:tblGrid>
              <a:tr h="261778">
                <a:tc>
                  <a:txBody>
                    <a:bodyPr/>
                    <a:lstStyle/>
                    <a:p>
                      <a:r>
                        <a:rPr lang="en-US" u="sng"/>
                        <a:t>MaSV</a:t>
                      </a:r>
                    </a:p>
                  </a:txBody>
                  <a:tcPr/>
                </a:tc>
                <a:tc>
                  <a:txBody>
                    <a:bodyPr/>
                    <a:lstStyle/>
                    <a:p>
                      <a:r>
                        <a:rPr lang="en-US"/>
                        <a:t>HoTen</a:t>
                      </a:r>
                    </a:p>
                  </a:txBody>
                  <a:tcPr/>
                </a:tc>
                <a:tc>
                  <a:txBody>
                    <a:bodyPr/>
                    <a:lstStyle/>
                    <a:p>
                      <a:r>
                        <a:rPr lang="en-US"/>
                        <a:t>Ngay</a:t>
                      </a:r>
                      <a:r>
                        <a:rPr lang="en-US" baseline="0"/>
                        <a:t>Sinh</a:t>
                      </a:r>
                      <a:endParaRPr lang="en-US"/>
                    </a:p>
                  </a:txBody>
                  <a:tcPr/>
                </a:tc>
                <a:tc>
                  <a:txBody>
                    <a:bodyPr/>
                    <a:lstStyle/>
                    <a:p>
                      <a:r>
                        <a:rPr lang="en-US"/>
                        <a:t>Đia</a:t>
                      </a:r>
                      <a:r>
                        <a:rPr lang="en-US" baseline="0"/>
                        <a:t>chi</a:t>
                      </a:r>
                      <a:endParaRPr lang="en-US"/>
                    </a:p>
                  </a:txBody>
                  <a:tcPr/>
                </a:tc>
                <a:extLst>
                  <a:ext uri="{0D108BD9-81ED-4DB2-BD59-A6C34878D82A}">
                    <a16:rowId xmlns:a16="http://schemas.microsoft.com/office/drawing/2014/main" val="2998308566"/>
                  </a:ext>
                </a:extLst>
              </a:tr>
              <a:tr h="370840">
                <a:tc>
                  <a:txBody>
                    <a:bodyPr/>
                    <a:lstStyle/>
                    <a:p>
                      <a:r>
                        <a:rPr lang="en-US"/>
                        <a:t>14110</a:t>
                      </a:r>
                    </a:p>
                  </a:txBody>
                  <a:tcPr/>
                </a:tc>
                <a:tc>
                  <a:txBody>
                    <a:bodyPr/>
                    <a:lstStyle/>
                    <a:p>
                      <a:r>
                        <a:rPr lang="vi-VN"/>
                        <a:t>Trương Trọng</a:t>
                      </a:r>
                      <a:endParaRPr lang="en-US"/>
                    </a:p>
                  </a:txBody>
                  <a:tcPr/>
                </a:tc>
                <a:tc>
                  <a:txBody>
                    <a:bodyPr/>
                    <a:lstStyle/>
                    <a:p>
                      <a:r>
                        <a:rPr lang="en-US"/>
                        <a:t>24/04/01</a:t>
                      </a:r>
                    </a:p>
                  </a:txBody>
                  <a:tcPr/>
                </a:tc>
                <a:tc>
                  <a:txBody>
                    <a:bodyPr/>
                    <a:lstStyle/>
                    <a:p>
                      <a:r>
                        <a:rPr lang="en-US"/>
                        <a:t>2 VVN</a:t>
                      </a:r>
                    </a:p>
                  </a:txBody>
                  <a:tcPr/>
                </a:tc>
                <a:extLst>
                  <a:ext uri="{0D108BD9-81ED-4DB2-BD59-A6C34878D82A}">
                    <a16:rowId xmlns:a16="http://schemas.microsoft.com/office/drawing/2014/main" val="1127150634"/>
                  </a:ext>
                </a:extLst>
              </a:tr>
              <a:tr h="370840">
                <a:tc>
                  <a:txBody>
                    <a:bodyPr/>
                    <a:lstStyle/>
                    <a:p>
                      <a:r>
                        <a:rPr lang="en-US"/>
                        <a:t>14111</a:t>
                      </a:r>
                    </a:p>
                  </a:txBody>
                  <a:tcPr/>
                </a:tc>
                <a:tc>
                  <a:txBody>
                    <a:bodyPr/>
                    <a:lstStyle/>
                    <a:p>
                      <a:r>
                        <a:rPr lang="en-US"/>
                        <a:t>Nguyễn Duy</a:t>
                      </a:r>
                    </a:p>
                  </a:txBody>
                  <a:tcPr/>
                </a:tc>
                <a:tc>
                  <a:txBody>
                    <a:bodyPr/>
                    <a:lstStyle/>
                    <a:p>
                      <a:r>
                        <a:rPr lang="en-US"/>
                        <a:t>18/05/01</a:t>
                      </a:r>
                    </a:p>
                  </a:txBody>
                  <a:tcPr/>
                </a:tc>
                <a:tc>
                  <a:txBody>
                    <a:bodyPr/>
                    <a:lstStyle/>
                    <a:p>
                      <a:r>
                        <a:rPr lang="en-US"/>
                        <a:t>3 NDT</a:t>
                      </a:r>
                    </a:p>
                  </a:txBody>
                  <a:tcPr/>
                </a:tc>
                <a:extLst>
                  <a:ext uri="{0D108BD9-81ED-4DB2-BD59-A6C34878D82A}">
                    <a16:rowId xmlns:a16="http://schemas.microsoft.com/office/drawing/2014/main" val="693830249"/>
                  </a:ext>
                </a:extLst>
              </a:tr>
              <a:tr h="370840">
                <a:tc>
                  <a:txBody>
                    <a:bodyPr/>
                    <a:lstStyle/>
                    <a:p>
                      <a:r>
                        <a:rPr lang="en-US"/>
                        <a:t>. . .</a:t>
                      </a:r>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2999283707"/>
                  </a:ext>
                </a:extLst>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4023448937"/>
              </p:ext>
            </p:extLst>
          </p:nvPr>
        </p:nvGraphicFramePr>
        <p:xfrm>
          <a:off x="8608784" y="4178142"/>
          <a:ext cx="3144385" cy="1483360"/>
        </p:xfrm>
        <a:graphic>
          <a:graphicData uri="http://schemas.openxmlformats.org/drawingml/2006/table">
            <a:tbl>
              <a:tblPr firstRow="1" bandRow="1">
                <a:tableStyleId>{5C22544A-7EE6-4342-B048-85BDC9FD1C3A}</a:tableStyleId>
              </a:tblPr>
              <a:tblGrid>
                <a:gridCol w="1026336">
                  <a:extLst>
                    <a:ext uri="{9D8B030D-6E8A-4147-A177-3AD203B41FA5}">
                      <a16:colId xmlns:a16="http://schemas.microsoft.com/office/drawing/2014/main" val="1856028819"/>
                    </a:ext>
                  </a:extLst>
                </a:gridCol>
                <a:gridCol w="1073021">
                  <a:extLst>
                    <a:ext uri="{9D8B030D-6E8A-4147-A177-3AD203B41FA5}">
                      <a16:colId xmlns:a16="http://schemas.microsoft.com/office/drawing/2014/main" val="1857725832"/>
                    </a:ext>
                  </a:extLst>
                </a:gridCol>
                <a:gridCol w="1045028">
                  <a:extLst>
                    <a:ext uri="{9D8B030D-6E8A-4147-A177-3AD203B41FA5}">
                      <a16:colId xmlns:a16="http://schemas.microsoft.com/office/drawing/2014/main" val="856297630"/>
                    </a:ext>
                  </a:extLst>
                </a:gridCol>
              </a:tblGrid>
              <a:tr h="370840">
                <a:tc>
                  <a:txBody>
                    <a:bodyPr/>
                    <a:lstStyle/>
                    <a:p>
                      <a:r>
                        <a:rPr lang="en-US" u="sng"/>
                        <a:t>MaMH</a:t>
                      </a:r>
                    </a:p>
                  </a:txBody>
                  <a:tcPr/>
                </a:tc>
                <a:tc>
                  <a:txBody>
                    <a:bodyPr/>
                    <a:lstStyle/>
                    <a:p>
                      <a:r>
                        <a:rPr lang="en-US"/>
                        <a:t>Ten</a:t>
                      </a:r>
                      <a:r>
                        <a:rPr lang="en-US" baseline="0"/>
                        <a:t>MH</a:t>
                      </a:r>
                      <a:endParaRPr lang="en-US"/>
                    </a:p>
                  </a:txBody>
                  <a:tcPr/>
                </a:tc>
                <a:tc>
                  <a:txBody>
                    <a:bodyPr/>
                    <a:lstStyle/>
                    <a:p>
                      <a:r>
                        <a:rPr lang="en-US"/>
                        <a:t>So</a:t>
                      </a:r>
                      <a:r>
                        <a:rPr lang="en-US" baseline="0"/>
                        <a:t>TC</a:t>
                      </a:r>
                      <a:endParaRPr lang="en-US"/>
                    </a:p>
                  </a:txBody>
                  <a:tcPr/>
                </a:tc>
                <a:extLst>
                  <a:ext uri="{0D108BD9-81ED-4DB2-BD59-A6C34878D82A}">
                    <a16:rowId xmlns:a16="http://schemas.microsoft.com/office/drawing/2014/main" val="3459075445"/>
                  </a:ext>
                </a:extLst>
              </a:tr>
              <a:tr h="370840">
                <a:tc>
                  <a:txBody>
                    <a:bodyPr/>
                    <a:lstStyle/>
                    <a:p>
                      <a:r>
                        <a:rPr lang="en-US"/>
                        <a:t>M01</a:t>
                      </a:r>
                    </a:p>
                  </a:txBody>
                  <a:tcPr/>
                </a:tc>
                <a:tc>
                  <a:txBody>
                    <a:bodyPr/>
                    <a:lstStyle/>
                    <a:p>
                      <a:r>
                        <a:rPr lang="en-US"/>
                        <a:t>CSDL</a:t>
                      </a:r>
                    </a:p>
                  </a:txBody>
                  <a:tcPr/>
                </a:tc>
                <a:tc>
                  <a:txBody>
                    <a:bodyPr/>
                    <a:lstStyle/>
                    <a:p>
                      <a:r>
                        <a:rPr lang="en-US"/>
                        <a:t>3</a:t>
                      </a:r>
                    </a:p>
                  </a:txBody>
                  <a:tcPr/>
                </a:tc>
                <a:extLst>
                  <a:ext uri="{0D108BD9-81ED-4DB2-BD59-A6C34878D82A}">
                    <a16:rowId xmlns:a16="http://schemas.microsoft.com/office/drawing/2014/main" val="4095053739"/>
                  </a:ext>
                </a:extLst>
              </a:tr>
              <a:tr h="370840">
                <a:tc>
                  <a:txBody>
                    <a:bodyPr/>
                    <a:lstStyle/>
                    <a:p>
                      <a:r>
                        <a:rPr lang="en-US"/>
                        <a:t>M02</a:t>
                      </a:r>
                    </a:p>
                  </a:txBody>
                  <a:tcPr/>
                </a:tc>
                <a:tc>
                  <a:txBody>
                    <a:bodyPr/>
                    <a:lstStyle/>
                    <a:p>
                      <a:r>
                        <a:rPr lang="en-US"/>
                        <a:t>CTDL</a:t>
                      </a:r>
                    </a:p>
                  </a:txBody>
                  <a:tcPr/>
                </a:tc>
                <a:tc>
                  <a:txBody>
                    <a:bodyPr/>
                    <a:lstStyle/>
                    <a:p>
                      <a:r>
                        <a:rPr lang="en-US"/>
                        <a:t>3</a:t>
                      </a:r>
                    </a:p>
                  </a:txBody>
                  <a:tcPr/>
                </a:tc>
                <a:extLst>
                  <a:ext uri="{0D108BD9-81ED-4DB2-BD59-A6C34878D82A}">
                    <a16:rowId xmlns:a16="http://schemas.microsoft.com/office/drawing/2014/main" val="3692683939"/>
                  </a:ext>
                </a:extLst>
              </a:tr>
              <a:tr h="370840">
                <a:tc>
                  <a:txBody>
                    <a:bodyPr/>
                    <a:lstStyle/>
                    <a:p>
                      <a:r>
                        <a:rPr lang="en-US"/>
                        <a:t>. . .</a:t>
                      </a:r>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3378198516"/>
                  </a:ext>
                </a:extLst>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2025180218"/>
              </p:ext>
            </p:extLst>
          </p:nvPr>
        </p:nvGraphicFramePr>
        <p:xfrm>
          <a:off x="7109954" y="1649443"/>
          <a:ext cx="3181711" cy="1854200"/>
        </p:xfrm>
        <a:graphic>
          <a:graphicData uri="http://schemas.openxmlformats.org/drawingml/2006/table">
            <a:tbl>
              <a:tblPr firstRow="1" bandRow="1">
                <a:tableStyleId>{5C22544A-7EE6-4342-B048-85BDC9FD1C3A}</a:tableStyleId>
              </a:tblPr>
              <a:tblGrid>
                <a:gridCol w="1376193">
                  <a:extLst>
                    <a:ext uri="{9D8B030D-6E8A-4147-A177-3AD203B41FA5}">
                      <a16:colId xmlns:a16="http://schemas.microsoft.com/office/drawing/2014/main" val="1856028819"/>
                    </a:ext>
                  </a:extLst>
                </a:gridCol>
                <a:gridCol w="928440">
                  <a:extLst>
                    <a:ext uri="{9D8B030D-6E8A-4147-A177-3AD203B41FA5}">
                      <a16:colId xmlns:a16="http://schemas.microsoft.com/office/drawing/2014/main" val="1857725832"/>
                    </a:ext>
                  </a:extLst>
                </a:gridCol>
                <a:gridCol w="877078">
                  <a:extLst>
                    <a:ext uri="{9D8B030D-6E8A-4147-A177-3AD203B41FA5}">
                      <a16:colId xmlns:a16="http://schemas.microsoft.com/office/drawing/2014/main" val="856297630"/>
                    </a:ext>
                  </a:extLst>
                </a:gridCol>
              </a:tblGrid>
              <a:tr h="370840">
                <a:tc>
                  <a:txBody>
                    <a:bodyPr/>
                    <a:lstStyle/>
                    <a:p>
                      <a:r>
                        <a:rPr lang="en-US" u="sng"/>
                        <a:t>Ma</a:t>
                      </a:r>
                      <a:r>
                        <a:rPr lang="en-US" u="sng" baseline="0"/>
                        <a:t>SV</a:t>
                      </a:r>
                      <a:endParaRPr lang="en-US" u="sng"/>
                    </a:p>
                  </a:txBody>
                  <a:tcPr/>
                </a:tc>
                <a:tc>
                  <a:txBody>
                    <a:bodyPr/>
                    <a:lstStyle/>
                    <a:p>
                      <a:r>
                        <a:rPr lang="en-US" u="sng" baseline="0"/>
                        <a:t>MaMH</a:t>
                      </a:r>
                      <a:endParaRPr lang="en-US" u="sng"/>
                    </a:p>
                  </a:txBody>
                  <a:tcPr/>
                </a:tc>
                <a:tc>
                  <a:txBody>
                    <a:bodyPr/>
                    <a:lstStyle/>
                    <a:p>
                      <a:r>
                        <a:rPr lang="en-US"/>
                        <a:t>Điem</a:t>
                      </a:r>
                    </a:p>
                  </a:txBody>
                  <a:tcPr/>
                </a:tc>
                <a:extLst>
                  <a:ext uri="{0D108BD9-81ED-4DB2-BD59-A6C34878D82A}">
                    <a16:rowId xmlns:a16="http://schemas.microsoft.com/office/drawing/2014/main" val="3459075445"/>
                  </a:ext>
                </a:extLst>
              </a:tr>
              <a:tr h="370840">
                <a:tc>
                  <a:txBody>
                    <a:bodyPr/>
                    <a:lstStyle/>
                    <a:p>
                      <a:r>
                        <a:rPr lang="en-US"/>
                        <a:t>14110</a:t>
                      </a:r>
                    </a:p>
                  </a:txBody>
                  <a:tcPr/>
                </a:tc>
                <a:tc>
                  <a:txBody>
                    <a:bodyPr/>
                    <a:lstStyle/>
                    <a:p>
                      <a:r>
                        <a:rPr lang="en-US"/>
                        <a:t>M01</a:t>
                      </a:r>
                    </a:p>
                  </a:txBody>
                  <a:tcPr/>
                </a:tc>
                <a:tc>
                  <a:txBody>
                    <a:bodyPr/>
                    <a:lstStyle/>
                    <a:p>
                      <a:r>
                        <a:rPr lang="en-US"/>
                        <a:t>8</a:t>
                      </a:r>
                    </a:p>
                  </a:txBody>
                  <a:tcPr/>
                </a:tc>
                <a:extLst>
                  <a:ext uri="{0D108BD9-81ED-4DB2-BD59-A6C34878D82A}">
                    <a16:rowId xmlns:a16="http://schemas.microsoft.com/office/drawing/2014/main" val="4095053739"/>
                  </a:ext>
                </a:extLst>
              </a:tr>
              <a:tr h="370840">
                <a:tc>
                  <a:txBody>
                    <a:bodyPr/>
                    <a:lstStyle/>
                    <a:p>
                      <a:r>
                        <a:rPr lang="en-US"/>
                        <a:t>14110</a:t>
                      </a:r>
                    </a:p>
                  </a:txBody>
                  <a:tcPr/>
                </a:tc>
                <a:tc>
                  <a:txBody>
                    <a:bodyPr/>
                    <a:lstStyle/>
                    <a:p>
                      <a:r>
                        <a:rPr lang="en-US"/>
                        <a:t>M02</a:t>
                      </a:r>
                    </a:p>
                  </a:txBody>
                  <a:tcPr/>
                </a:tc>
                <a:tc>
                  <a:txBody>
                    <a:bodyPr/>
                    <a:lstStyle/>
                    <a:p>
                      <a:r>
                        <a:rPr lang="en-US"/>
                        <a:t>7</a:t>
                      </a:r>
                    </a:p>
                  </a:txBody>
                  <a:tcPr/>
                </a:tc>
                <a:extLst>
                  <a:ext uri="{0D108BD9-81ED-4DB2-BD59-A6C34878D82A}">
                    <a16:rowId xmlns:a16="http://schemas.microsoft.com/office/drawing/2014/main" val="3692683939"/>
                  </a:ext>
                </a:extLst>
              </a:tr>
              <a:tr h="370840">
                <a:tc>
                  <a:txBody>
                    <a:bodyPr/>
                    <a:lstStyle/>
                    <a:p>
                      <a:r>
                        <a:rPr lang="en-US"/>
                        <a:t>14111</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t>M01</a:t>
                      </a:r>
                    </a:p>
                  </a:txBody>
                  <a:tcPr/>
                </a:tc>
                <a:tc>
                  <a:txBody>
                    <a:bodyPr/>
                    <a:lstStyle/>
                    <a:p>
                      <a:r>
                        <a:rPr lang="en-US"/>
                        <a:t>8</a:t>
                      </a:r>
                    </a:p>
                  </a:txBody>
                  <a:tcPr/>
                </a:tc>
                <a:extLst>
                  <a:ext uri="{0D108BD9-81ED-4DB2-BD59-A6C34878D82A}">
                    <a16:rowId xmlns:a16="http://schemas.microsoft.com/office/drawing/2014/main" val="3378198516"/>
                  </a:ext>
                </a:extLst>
              </a:tr>
              <a:tr h="370840">
                <a:tc>
                  <a:txBody>
                    <a:bodyPr/>
                    <a:lstStyle/>
                    <a:p>
                      <a:r>
                        <a:rPr lang="en-US"/>
                        <a:t>. . .</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p>
                  </a:txBody>
                  <a:tcPr/>
                </a:tc>
                <a:tc>
                  <a:txBody>
                    <a:bodyPr/>
                    <a:lstStyle/>
                    <a:p>
                      <a:endParaRPr lang="en-US"/>
                    </a:p>
                  </a:txBody>
                  <a:tcPr/>
                </a:tc>
                <a:extLst>
                  <a:ext uri="{0D108BD9-81ED-4DB2-BD59-A6C34878D82A}">
                    <a16:rowId xmlns:a16="http://schemas.microsoft.com/office/drawing/2014/main" val="147102670"/>
                  </a:ext>
                </a:extLst>
              </a:tr>
            </a:tbl>
          </a:graphicData>
        </a:graphic>
      </p:graphicFrame>
      <p:sp>
        <p:nvSpPr>
          <p:cNvPr id="2" name="Oval 1"/>
          <p:cNvSpPr/>
          <p:nvPr/>
        </p:nvSpPr>
        <p:spPr>
          <a:xfrm>
            <a:off x="333860" y="2076528"/>
            <a:ext cx="869789" cy="356375"/>
          </a:xfrm>
          <a:prstGeom prst="ellipse">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7109954" y="2030807"/>
            <a:ext cx="869789" cy="356375"/>
          </a:xfrm>
          <a:prstGeom prst="ellipse">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7109954" y="2398355"/>
            <a:ext cx="869789" cy="356375"/>
          </a:xfrm>
          <a:prstGeom prst="ellipse">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 name="Straight Arrow Connector 3"/>
          <p:cNvCxnSpPr/>
          <p:nvPr/>
        </p:nvCxnSpPr>
        <p:spPr>
          <a:xfrm>
            <a:off x="5318506" y="2208994"/>
            <a:ext cx="1791448" cy="0"/>
          </a:xfrm>
          <a:prstGeom prst="straightConnector1">
            <a:avLst/>
          </a:prstGeom>
          <a:ln w="25400">
            <a:solidFill>
              <a:srgbClr val="FF0000"/>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5305539" y="2273456"/>
            <a:ext cx="1804415" cy="294660"/>
          </a:xfrm>
          <a:prstGeom prst="straightConnector1">
            <a:avLst/>
          </a:prstGeom>
          <a:ln w="25400">
            <a:solidFill>
              <a:srgbClr val="FF0000"/>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333860" y="2455763"/>
            <a:ext cx="869789" cy="356375"/>
          </a:xfrm>
          <a:prstGeom prst="ellipse">
            <a:avLst/>
          </a:prstGeom>
          <a:noFill/>
          <a:ln w="317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7109953" y="2754730"/>
            <a:ext cx="869789" cy="356375"/>
          </a:xfrm>
          <a:prstGeom prst="ellipse">
            <a:avLst/>
          </a:prstGeom>
          <a:noFill/>
          <a:ln w="317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8466507" y="2046045"/>
            <a:ext cx="869789" cy="308536"/>
          </a:xfrm>
          <a:prstGeom prst="ellipse">
            <a:avLst/>
          </a:prstGeom>
          <a:no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8608784" y="4538956"/>
            <a:ext cx="869789" cy="356375"/>
          </a:xfrm>
          <a:prstGeom prst="ellipse">
            <a:avLst/>
          </a:prstGeom>
          <a:no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8466506" y="2778649"/>
            <a:ext cx="869789" cy="308536"/>
          </a:xfrm>
          <a:prstGeom prst="ellipse">
            <a:avLst/>
          </a:prstGeom>
          <a:no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Arrow Connector 18"/>
          <p:cNvCxnSpPr/>
          <p:nvPr/>
        </p:nvCxnSpPr>
        <p:spPr>
          <a:xfrm>
            <a:off x="5307713" y="2632577"/>
            <a:ext cx="1776306" cy="281163"/>
          </a:xfrm>
          <a:prstGeom prst="straightConnector1">
            <a:avLst/>
          </a:prstGeom>
          <a:ln w="25400">
            <a:solidFill>
              <a:srgbClr val="00B0F0"/>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21" name="Oval 20"/>
          <p:cNvSpPr/>
          <p:nvPr/>
        </p:nvSpPr>
        <p:spPr>
          <a:xfrm>
            <a:off x="8466505" y="2398355"/>
            <a:ext cx="869789" cy="308536"/>
          </a:xfrm>
          <a:prstGeom prst="ellipse">
            <a:avLst/>
          </a:prstGeom>
          <a:noFill/>
          <a:ln w="317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8608783" y="4947609"/>
            <a:ext cx="869789" cy="308536"/>
          </a:xfrm>
          <a:prstGeom prst="ellipse">
            <a:avLst/>
          </a:prstGeom>
          <a:noFill/>
          <a:ln w="317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3" name="Group 32"/>
          <p:cNvGrpSpPr/>
          <p:nvPr/>
        </p:nvGrpSpPr>
        <p:grpSpPr>
          <a:xfrm>
            <a:off x="8087409" y="2200313"/>
            <a:ext cx="521375" cy="2539690"/>
            <a:chOff x="8087409" y="2200313"/>
            <a:chExt cx="521375" cy="2539690"/>
          </a:xfrm>
        </p:grpSpPr>
        <p:cxnSp>
          <p:nvCxnSpPr>
            <p:cNvPr id="25" name="Straight Connector 24"/>
            <p:cNvCxnSpPr/>
            <p:nvPr/>
          </p:nvCxnSpPr>
          <p:spPr>
            <a:xfrm flipH="1">
              <a:off x="8092440" y="2200313"/>
              <a:ext cx="37365" cy="2539690"/>
            </a:xfrm>
            <a:prstGeom prst="line">
              <a:avLst/>
            </a:prstGeom>
            <a:ln w="190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V="1">
              <a:off x="8134836" y="2200313"/>
              <a:ext cx="320241" cy="8681"/>
            </a:xfrm>
            <a:prstGeom prst="line">
              <a:avLst/>
            </a:prstGeom>
            <a:ln w="254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V="1">
              <a:off x="8124363" y="2922295"/>
              <a:ext cx="320241" cy="8681"/>
            </a:xfrm>
            <a:prstGeom prst="line">
              <a:avLst/>
            </a:prstGeom>
            <a:ln w="254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a:endCxn id="17" idx="2"/>
            </p:cNvCxnSpPr>
            <p:nvPr/>
          </p:nvCxnSpPr>
          <p:spPr>
            <a:xfrm>
              <a:off x="8087409" y="4717143"/>
              <a:ext cx="521375" cy="1"/>
            </a:xfrm>
            <a:prstGeom prst="line">
              <a:avLst/>
            </a:prstGeom>
            <a:ln w="25400">
              <a:solidFill>
                <a:srgbClr val="00B050"/>
              </a:solidFill>
              <a:tailEnd type="arrow"/>
            </a:ln>
          </p:spPr>
          <p:style>
            <a:lnRef idx="1">
              <a:schemeClr val="accent1"/>
            </a:lnRef>
            <a:fillRef idx="0">
              <a:schemeClr val="accent1"/>
            </a:fillRef>
            <a:effectRef idx="0">
              <a:schemeClr val="accent1"/>
            </a:effectRef>
            <a:fontRef idx="minor">
              <a:schemeClr val="tx1"/>
            </a:fontRef>
          </p:style>
        </p:cxnSp>
      </p:grpSp>
      <p:grpSp>
        <p:nvGrpSpPr>
          <p:cNvPr id="40" name="Group 39"/>
          <p:cNvGrpSpPr/>
          <p:nvPr/>
        </p:nvGrpSpPr>
        <p:grpSpPr>
          <a:xfrm>
            <a:off x="9932670" y="2568116"/>
            <a:ext cx="1451610" cy="2529664"/>
            <a:chOff x="9932670" y="2568116"/>
            <a:chExt cx="1451610" cy="2529664"/>
          </a:xfrm>
        </p:grpSpPr>
        <p:cxnSp>
          <p:nvCxnSpPr>
            <p:cNvPr id="35" name="Straight Connector 34"/>
            <p:cNvCxnSpPr/>
            <p:nvPr/>
          </p:nvCxnSpPr>
          <p:spPr>
            <a:xfrm>
              <a:off x="9932670" y="2568116"/>
              <a:ext cx="1451610" cy="0"/>
            </a:xfrm>
            <a:prstGeom prst="line">
              <a:avLst/>
            </a:prstGeom>
            <a:ln w="254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H="1">
              <a:off x="11372850" y="2568116"/>
              <a:ext cx="11430" cy="2529664"/>
            </a:xfrm>
            <a:prstGeom prst="line">
              <a:avLst/>
            </a:prstGeom>
            <a:ln w="254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flipH="1">
              <a:off x="11018520" y="5097780"/>
              <a:ext cx="354330" cy="0"/>
            </a:xfrm>
            <a:prstGeom prst="straightConnector1">
              <a:avLst/>
            </a:prstGeom>
            <a:ln w="25400">
              <a:solidFill>
                <a:srgbClr val="7030A0"/>
              </a:solidFill>
              <a:headEnd type="none"/>
              <a:tailEnd type="arrow"/>
            </a:ln>
          </p:spPr>
          <p:style>
            <a:lnRef idx="1">
              <a:schemeClr val="accent1"/>
            </a:lnRef>
            <a:fillRef idx="0">
              <a:schemeClr val="accent1"/>
            </a:fillRef>
            <a:effectRef idx="0">
              <a:schemeClr val="accent1"/>
            </a:effectRef>
            <a:fontRef idx="minor">
              <a:schemeClr val="tx1"/>
            </a:fontRef>
          </p:style>
        </p:cxnSp>
      </p:grpSp>
      <p:sp>
        <p:nvSpPr>
          <p:cNvPr id="31" name="TextBox 30"/>
          <p:cNvSpPr txBox="1"/>
          <p:nvPr/>
        </p:nvSpPr>
        <p:spPr>
          <a:xfrm>
            <a:off x="2934881" y="4538956"/>
            <a:ext cx="1925216" cy="830997"/>
          </a:xfrm>
          <a:prstGeom prst="rect">
            <a:avLst/>
          </a:prstGeom>
          <a:noFill/>
        </p:spPr>
        <p:txBody>
          <a:bodyPr wrap="square" rtlCol="0">
            <a:spAutoFit/>
          </a:bodyPr>
          <a:lstStyle/>
          <a:p>
            <a:r>
              <a:rPr lang="en-US" sz="2400">
                <a:solidFill>
                  <a:srgbClr val="FF0000"/>
                </a:solidFill>
                <a:latin typeface="Times New Roman" panose="02020603050405020304" pitchFamily="18" charset="0"/>
                <a:cs typeface="Times New Roman" panose="02020603050405020304" pitchFamily="18" charset="0"/>
              </a:rPr>
              <a:t>Quan hệ được tham chiếu</a:t>
            </a:r>
          </a:p>
        </p:txBody>
      </p:sp>
      <p:cxnSp>
        <p:nvCxnSpPr>
          <p:cNvPr id="32" name="Straight Arrow Connector 31"/>
          <p:cNvCxnSpPr/>
          <p:nvPr/>
        </p:nvCxnSpPr>
        <p:spPr>
          <a:xfrm flipH="1" flipV="1">
            <a:off x="3151950" y="3265514"/>
            <a:ext cx="707467" cy="1344052"/>
          </a:xfrm>
          <a:prstGeom prst="straightConnector1">
            <a:avLst/>
          </a:prstGeom>
          <a:ln w="28575">
            <a:solidFill>
              <a:srgbClr val="FF0000"/>
            </a:solidFill>
            <a:headEnd type="none"/>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a:off x="5044542" y="5097780"/>
            <a:ext cx="2982873" cy="100781"/>
          </a:xfrm>
          <a:prstGeom prst="straightConnector1">
            <a:avLst/>
          </a:prstGeom>
          <a:ln w="28575">
            <a:solidFill>
              <a:srgbClr val="FF0000"/>
            </a:solidFill>
            <a:headEnd type="none"/>
            <a:tailEnd type="arrow"/>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4697730" y="3803132"/>
            <a:ext cx="2910373" cy="461665"/>
          </a:xfrm>
          <a:prstGeom prst="rect">
            <a:avLst/>
          </a:prstGeom>
          <a:noFill/>
        </p:spPr>
        <p:txBody>
          <a:bodyPr wrap="square" rtlCol="0">
            <a:spAutoFit/>
          </a:bodyPr>
          <a:lstStyle/>
          <a:p>
            <a:r>
              <a:rPr lang="en-US" sz="2400">
                <a:solidFill>
                  <a:srgbClr val="FF0000"/>
                </a:solidFill>
                <a:latin typeface="Times New Roman" panose="02020603050405020304" pitchFamily="18" charset="0"/>
                <a:cs typeface="Times New Roman" panose="02020603050405020304" pitchFamily="18" charset="0"/>
              </a:rPr>
              <a:t>Quan hệ tham chiếu</a:t>
            </a:r>
          </a:p>
        </p:txBody>
      </p:sp>
      <p:cxnSp>
        <p:nvCxnSpPr>
          <p:cNvPr id="38" name="Straight Arrow Connector 37"/>
          <p:cNvCxnSpPr/>
          <p:nvPr/>
        </p:nvCxnSpPr>
        <p:spPr>
          <a:xfrm flipV="1">
            <a:off x="6487235" y="3438330"/>
            <a:ext cx="596784" cy="418601"/>
          </a:xfrm>
          <a:prstGeom prst="straightConnector1">
            <a:avLst/>
          </a:prstGeom>
          <a:ln w="28575">
            <a:solidFill>
              <a:srgbClr val="FF0000"/>
            </a:solidFill>
            <a:headEnd type="none"/>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99920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circle(in)">
                                      <p:cBhvr>
                                        <p:cTn id="7" dur="2000"/>
                                        <p:tgtEl>
                                          <p:spTgt spid="8"/>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circle(in)">
                                      <p:cBhvr>
                                        <p:cTn id="10" dur="2000"/>
                                        <p:tgtEl>
                                          <p:spTgt spid="9"/>
                                        </p:tgtEl>
                                      </p:cBhvr>
                                    </p:animEffect>
                                  </p:childTnLst>
                                </p:cTn>
                              </p:par>
                              <p:par>
                                <p:cTn id="11" presetID="6" presetClass="entr" presetSubtype="16"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circle(in)">
                                      <p:cBhvr>
                                        <p:cTn id="13" dur="2000"/>
                                        <p:tgtEl>
                                          <p:spTgt spid="4"/>
                                        </p:tgtEl>
                                      </p:cBhvr>
                                    </p:animEffect>
                                  </p:childTnLst>
                                </p:cTn>
                              </p:par>
                              <p:par>
                                <p:cTn id="14" presetID="6" presetClass="entr" presetSubtype="16" fill="hold" nodeType="with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circle(in)">
                                      <p:cBhvr>
                                        <p:cTn id="16" dur="2000"/>
                                        <p:tgtEl>
                                          <p:spTgt spid="13"/>
                                        </p:tgtEl>
                                      </p:cBhvr>
                                    </p:animEffect>
                                  </p:childTnLst>
                                </p:cTn>
                              </p:par>
                              <p:par>
                                <p:cTn id="17" presetID="6" presetClass="entr" presetSubtype="16" fill="hold" grpId="0" nodeType="with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circle(in)">
                                      <p:cBhvr>
                                        <p:cTn id="19" dur="2000"/>
                                        <p:tgtEl>
                                          <p:spTgt spid="2"/>
                                        </p:tgtEl>
                                      </p:cBhvr>
                                    </p:animEffect>
                                  </p:childTnLst>
                                </p:cTn>
                              </p:par>
                            </p:childTnLst>
                          </p:cTn>
                        </p:par>
                      </p:childTnLst>
                    </p:cTn>
                  </p:par>
                  <p:par>
                    <p:cTn id="20" fill="hold">
                      <p:stCondLst>
                        <p:cond delay="indefinite"/>
                      </p:stCondLst>
                      <p:childTnLst>
                        <p:par>
                          <p:cTn id="21" fill="hold">
                            <p:stCondLst>
                              <p:cond delay="0"/>
                            </p:stCondLst>
                            <p:childTnLst>
                              <p:par>
                                <p:cTn id="22" presetID="6" presetClass="entr" presetSubtype="16" fill="hold" grpId="0" nodeType="click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circle(in)">
                                      <p:cBhvr>
                                        <p:cTn id="24" dur="2000"/>
                                        <p:tgtEl>
                                          <p:spTgt spid="15"/>
                                        </p:tgtEl>
                                      </p:cBhvr>
                                    </p:animEffect>
                                  </p:childTnLst>
                                </p:cTn>
                              </p:par>
                              <p:par>
                                <p:cTn id="25" presetID="6" presetClass="entr" presetSubtype="16" fill="hold" nodeType="with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circle(in)">
                                      <p:cBhvr>
                                        <p:cTn id="27" dur="2000"/>
                                        <p:tgtEl>
                                          <p:spTgt spid="19"/>
                                        </p:tgtEl>
                                      </p:cBhvr>
                                    </p:animEffect>
                                  </p:childTnLst>
                                </p:cTn>
                              </p:par>
                              <p:par>
                                <p:cTn id="28" presetID="6" presetClass="entr" presetSubtype="16" fill="hold" grpId="0" nodeType="withEffect">
                                  <p:stCondLst>
                                    <p:cond delay="0"/>
                                  </p:stCondLst>
                                  <p:childTnLst>
                                    <p:set>
                                      <p:cBhvr>
                                        <p:cTn id="29" dur="1" fill="hold">
                                          <p:stCondLst>
                                            <p:cond delay="0"/>
                                          </p:stCondLst>
                                        </p:cTn>
                                        <p:tgtEl>
                                          <p:spTgt spid="14"/>
                                        </p:tgtEl>
                                        <p:attrNameLst>
                                          <p:attrName>style.visibility</p:attrName>
                                        </p:attrNameLst>
                                      </p:cBhvr>
                                      <p:to>
                                        <p:strVal val="visible"/>
                                      </p:to>
                                    </p:set>
                                    <p:animEffect transition="in" filter="circle(in)">
                                      <p:cBhvr>
                                        <p:cTn id="30" dur="2000"/>
                                        <p:tgtEl>
                                          <p:spTgt spid="14"/>
                                        </p:tgtEl>
                                      </p:cBhvr>
                                    </p:animEffect>
                                  </p:childTnLst>
                                </p:cTn>
                              </p:par>
                            </p:childTnLst>
                          </p:cTn>
                        </p:par>
                      </p:childTnLst>
                    </p:cTn>
                  </p:par>
                  <p:par>
                    <p:cTn id="31" fill="hold">
                      <p:stCondLst>
                        <p:cond delay="indefinite"/>
                      </p:stCondLst>
                      <p:childTnLst>
                        <p:par>
                          <p:cTn id="32" fill="hold">
                            <p:stCondLst>
                              <p:cond delay="0"/>
                            </p:stCondLst>
                            <p:childTnLst>
                              <p:par>
                                <p:cTn id="33" presetID="6" presetClass="entr" presetSubtype="16" fill="hold" grpId="0" nodeType="clickEffect">
                                  <p:stCondLst>
                                    <p:cond delay="0"/>
                                  </p:stCondLst>
                                  <p:childTnLst>
                                    <p:set>
                                      <p:cBhvr>
                                        <p:cTn id="34" dur="1" fill="hold">
                                          <p:stCondLst>
                                            <p:cond delay="0"/>
                                          </p:stCondLst>
                                        </p:cTn>
                                        <p:tgtEl>
                                          <p:spTgt spid="16"/>
                                        </p:tgtEl>
                                        <p:attrNameLst>
                                          <p:attrName>style.visibility</p:attrName>
                                        </p:attrNameLst>
                                      </p:cBhvr>
                                      <p:to>
                                        <p:strVal val="visible"/>
                                      </p:to>
                                    </p:set>
                                    <p:animEffect transition="in" filter="circle(in)">
                                      <p:cBhvr>
                                        <p:cTn id="35" dur="2000"/>
                                        <p:tgtEl>
                                          <p:spTgt spid="16"/>
                                        </p:tgtEl>
                                      </p:cBhvr>
                                    </p:animEffect>
                                  </p:childTnLst>
                                </p:cTn>
                              </p:par>
                              <p:par>
                                <p:cTn id="36" presetID="6" presetClass="entr" presetSubtype="16" fill="hold" grpId="0" nodeType="withEffect">
                                  <p:stCondLst>
                                    <p:cond delay="0"/>
                                  </p:stCondLst>
                                  <p:childTnLst>
                                    <p:set>
                                      <p:cBhvr>
                                        <p:cTn id="37" dur="1" fill="hold">
                                          <p:stCondLst>
                                            <p:cond delay="0"/>
                                          </p:stCondLst>
                                        </p:cTn>
                                        <p:tgtEl>
                                          <p:spTgt spid="18"/>
                                        </p:tgtEl>
                                        <p:attrNameLst>
                                          <p:attrName>style.visibility</p:attrName>
                                        </p:attrNameLst>
                                      </p:cBhvr>
                                      <p:to>
                                        <p:strVal val="visible"/>
                                      </p:to>
                                    </p:set>
                                    <p:animEffect transition="in" filter="circle(in)">
                                      <p:cBhvr>
                                        <p:cTn id="38" dur="2000"/>
                                        <p:tgtEl>
                                          <p:spTgt spid="18"/>
                                        </p:tgtEl>
                                      </p:cBhvr>
                                    </p:animEffect>
                                  </p:childTnLst>
                                </p:cTn>
                              </p:par>
                              <p:par>
                                <p:cTn id="39" presetID="6" presetClass="entr" presetSubtype="16" fill="hold" nodeType="withEffect">
                                  <p:stCondLst>
                                    <p:cond delay="0"/>
                                  </p:stCondLst>
                                  <p:childTnLst>
                                    <p:set>
                                      <p:cBhvr>
                                        <p:cTn id="40" dur="1" fill="hold">
                                          <p:stCondLst>
                                            <p:cond delay="0"/>
                                          </p:stCondLst>
                                        </p:cTn>
                                        <p:tgtEl>
                                          <p:spTgt spid="33"/>
                                        </p:tgtEl>
                                        <p:attrNameLst>
                                          <p:attrName>style.visibility</p:attrName>
                                        </p:attrNameLst>
                                      </p:cBhvr>
                                      <p:to>
                                        <p:strVal val="visible"/>
                                      </p:to>
                                    </p:set>
                                    <p:animEffect transition="in" filter="circle(in)">
                                      <p:cBhvr>
                                        <p:cTn id="41" dur="2000"/>
                                        <p:tgtEl>
                                          <p:spTgt spid="33"/>
                                        </p:tgtEl>
                                      </p:cBhvr>
                                    </p:animEffect>
                                  </p:childTnLst>
                                </p:cTn>
                              </p:par>
                              <p:par>
                                <p:cTn id="42" presetID="6" presetClass="entr" presetSubtype="16" fill="hold" grpId="0" nodeType="withEffect">
                                  <p:stCondLst>
                                    <p:cond delay="0"/>
                                  </p:stCondLst>
                                  <p:childTnLst>
                                    <p:set>
                                      <p:cBhvr>
                                        <p:cTn id="43" dur="1" fill="hold">
                                          <p:stCondLst>
                                            <p:cond delay="0"/>
                                          </p:stCondLst>
                                        </p:cTn>
                                        <p:tgtEl>
                                          <p:spTgt spid="17"/>
                                        </p:tgtEl>
                                        <p:attrNameLst>
                                          <p:attrName>style.visibility</p:attrName>
                                        </p:attrNameLst>
                                      </p:cBhvr>
                                      <p:to>
                                        <p:strVal val="visible"/>
                                      </p:to>
                                    </p:set>
                                    <p:animEffect transition="in" filter="circle(in)">
                                      <p:cBhvr>
                                        <p:cTn id="44" dur="2000"/>
                                        <p:tgtEl>
                                          <p:spTgt spid="17"/>
                                        </p:tgtEl>
                                      </p:cBhvr>
                                    </p:animEffect>
                                  </p:childTnLst>
                                </p:cTn>
                              </p:par>
                            </p:childTnLst>
                          </p:cTn>
                        </p:par>
                      </p:childTnLst>
                    </p:cTn>
                  </p:par>
                  <p:par>
                    <p:cTn id="45" fill="hold">
                      <p:stCondLst>
                        <p:cond delay="indefinite"/>
                      </p:stCondLst>
                      <p:childTnLst>
                        <p:par>
                          <p:cTn id="46" fill="hold">
                            <p:stCondLst>
                              <p:cond delay="0"/>
                            </p:stCondLst>
                            <p:childTnLst>
                              <p:par>
                                <p:cTn id="47" presetID="6" presetClass="entr" presetSubtype="16" fill="hold" grpId="0" nodeType="clickEffect">
                                  <p:stCondLst>
                                    <p:cond delay="0"/>
                                  </p:stCondLst>
                                  <p:childTnLst>
                                    <p:set>
                                      <p:cBhvr>
                                        <p:cTn id="48" dur="1" fill="hold">
                                          <p:stCondLst>
                                            <p:cond delay="0"/>
                                          </p:stCondLst>
                                        </p:cTn>
                                        <p:tgtEl>
                                          <p:spTgt spid="21"/>
                                        </p:tgtEl>
                                        <p:attrNameLst>
                                          <p:attrName>style.visibility</p:attrName>
                                        </p:attrNameLst>
                                      </p:cBhvr>
                                      <p:to>
                                        <p:strVal val="visible"/>
                                      </p:to>
                                    </p:set>
                                    <p:animEffect transition="in" filter="circle(in)">
                                      <p:cBhvr>
                                        <p:cTn id="49" dur="2000"/>
                                        <p:tgtEl>
                                          <p:spTgt spid="21"/>
                                        </p:tgtEl>
                                      </p:cBhvr>
                                    </p:animEffect>
                                  </p:childTnLst>
                                </p:cTn>
                              </p:par>
                              <p:par>
                                <p:cTn id="50" presetID="6" presetClass="entr" presetSubtype="16" fill="hold" nodeType="withEffect">
                                  <p:stCondLst>
                                    <p:cond delay="0"/>
                                  </p:stCondLst>
                                  <p:childTnLst>
                                    <p:set>
                                      <p:cBhvr>
                                        <p:cTn id="51" dur="1" fill="hold">
                                          <p:stCondLst>
                                            <p:cond delay="0"/>
                                          </p:stCondLst>
                                        </p:cTn>
                                        <p:tgtEl>
                                          <p:spTgt spid="40"/>
                                        </p:tgtEl>
                                        <p:attrNameLst>
                                          <p:attrName>style.visibility</p:attrName>
                                        </p:attrNameLst>
                                      </p:cBhvr>
                                      <p:to>
                                        <p:strVal val="visible"/>
                                      </p:to>
                                    </p:set>
                                    <p:animEffect transition="in" filter="circle(in)">
                                      <p:cBhvr>
                                        <p:cTn id="52" dur="2000"/>
                                        <p:tgtEl>
                                          <p:spTgt spid="40"/>
                                        </p:tgtEl>
                                      </p:cBhvr>
                                    </p:animEffect>
                                  </p:childTnLst>
                                </p:cTn>
                              </p:par>
                              <p:par>
                                <p:cTn id="53" presetID="6" presetClass="entr" presetSubtype="16" fill="hold" grpId="0" nodeType="withEffect">
                                  <p:stCondLst>
                                    <p:cond delay="0"/>
                                  </p:stCondLst>
                                  <p:childTnLst>
                                    <p:set>
                                      <p:cBhvr>
                                        <p:cTn id="54" dur="1" fill="hold">
                                          <p:stCondLst>
                                            <p:cond delay="0"/>
                                          </p:stCondLst>
                                        </p:cTn>
                                        <p:tgtEl>
                                          <p:spTgt spid="22"/>
                                        </p:tgtEl>
                                        <p:attrNameLst>
                                          <p:attrName>style.visibility</p:attrName>
                                        </p:attrNameLst>
                                      </p:cBhvr>
                                      <p:to>
                                        <p:strVal val="visible"/>
                                      </p:to>
                                    </p:set>
                                    <p:animEffect transition="in" filter="circle(in)">
                                      <p:cBhvr>
                                        <p:cTn id="55" dur="20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8" grpId="0" animBg="1"/>
      <p:bldP spid="9" grpId="0" animBg="1"/>
      <p:bldP spid="14" grpId="0" animBg="1"/>
      <p:bldP spid="15" grpId="0" animBg="1"/>
      <p:bldP spid="16" grpId="0" animBg="1"/>
      <p:bldP spid="17" grpId="0" animBg="1"/>
      <p:bldP spid="18" grpId="0" animBg="1"/>
      <p:bldP spid="21" grpId="0" animBg="1"/>
      <p:bldP spid="22" grpId="0" animBg="1"/>
    </p:bldLst>
  </p:timing>
</p:sld>
</file>

<file path=ppt/theme/theme1.xml><?xml version="1.0" encoding="utf-8"?>
<a:theme xmlns:a="http://schemas.openxmlformats.org/drawingml/2006/main" name="Office Theme">
  <a:themeElements>
    <a:clrScheme name="Maxpoint">
      <a:dk1>
        <a:srgbClr val="3F3F3F"/>
      </a:dk1>
      <a:lt1>
        <a:srgbClr val="FFFFFF"/>
      </a:lt1>
      <a:dk2>
        <a:srgbClr val="313C41"/>
      </a:dk2>
      <a:lt2>
        <a:srgbClr val="FFFFFF"/>
      </a:lt2>
      <a:accent1>
        <a:srgbClr val="FFAB03"/>
      </a:accent1>
      <a:accent2>
        <a:srgbClr val="FC7F03"/>
      </a:accent2>
      <a:accent3>
        <a:srgbClr val="FC3903"/>
      </a:accent3>
      <a:accent4>
        <a:srgbClr val="D1024E"/>
      </a:accent4>
      <a:accent5>
        <a:srgbClr val="A6026C"/>
      </a:accent5>
      <a:accent6>
        <a:srgbClr val="0F6193"/>
      </a:accent6>
      <a:hlink>
        <a:srgbClr val="0563C1"/>
      </a:hlink>
      <a:folHlink>
        <a:srgbClr val="954F72"/>
      </a:folHlink>
    </a:clrScheme>
    <a:fontScheme name="Custom 41">
      <a:majorFont>
        <a:latin typeface="Roboto"/>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3156</TotalTime>
  <Words>1399</Words>
  <Application>Microsoft Office PowerPoint</Application>
  <PresentationFormat>Widescreen</PresentationFormat>
  <Paragraphs>280</Paragraphs>
  <Slides>12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Calibri</vt:lpstr>
      <vt:lpstr>Comic Sans MS</vt:lpstr>
      <vt:lpstr>Consolas</vt:lpstr>
      <vt:lpstr>Open Sans</vt:lpstr>
      <vt:lpstr>Symbol</vt:lpstr>
      <vt:lpstr>Times New Roman</vt:lpstr>
      <vt:lpstr>Office Theme</vt:lpstr>
      <vt:lpstr>PowerPoint Presentation</vt:lpstr>
      <vt:lpstr>WELCOME MESSAGES</vt:lpstr>
      <vt:lpstr>Nội dung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ICONIC</dc:title>
  <dc:creator>Musedsmh</dc:creator>
  <cp:lastModifiedBy>blht .</cp:lastModifiedBy>
  <cp:revision>191</cp:revision>
  <dcterms:created xsi:type="dcterms:W3CDTF">2017-01-10T11:09:36Z</dcterms:created>
  <dcterms:modified xsi:type="dcterms:W3CDTF">2024-05-22T15:00:02Z</dcterms:modified>
</cp:coreProperties>
</file>