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4" r:id="rId4"/>
    <p:sldId id="276" r:id="rId5"/>
    <p:sldId id="277" r:id="rId6"/>
    <p:sldId id="278" r:id="rId7"/>
    <p:sldId id="293" r:id="rId8"/>
    <p:sldId id="294" r:id="rId9"/>
    <p:sldId id="295" r:id="rId10"/>
    <p:sldId id="300" r:id="rId11"/>
    <p:sldId id="297" r:id="rId12"/>
    <p:sldId id="298" r:id="rId13"/>
    <p:sldId id="299" r:id="rId14"/>
    <p:sldId id="305" r:id="rId15"/>
    <p:sldId id="307" r:id="rId16"/>
    <p:sldId id="280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163" d="100"/>
          <a:sy n="163" d="100"/>
        </p:scale>
        <p:origin x="7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单行标题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多行标题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 smtClean="0"/>
              <a:t>编辑母版文本样式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小节副标题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图片说明</a:t>
            </a:r>
            <a:endParaRPr lang="zh-CN" altLang="en-US" dirty="0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90" dirty="0"/>
              <a:t>工程实践开题报告</a:t>
            </a:r>
            <a:br>
              <a:rPr lang="zh-CN" altLang="en-US" sz="4890" dirty="0"/>
            </a:br>
            <a:r>
              <a:rPr lang="en-US" altLang="zh-CN" sz="4890" dirty="0"/>
              <a:t>——</a:t>
            </a:r>
            <a:r>
              <a:rPr lang="zh-CN" altLang="en-US" sz="4890" dirty="0"/>
              <a:t>自动驾驶安全测试</a:t>
            </a:r>
            <a:endParaRPr lang="zh-CN" altLang="en-US" sz="489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指导老师</a:t>
            </a:r>
            <a:r>
              <a:rPr lang="en-US" altLang="zh-CN" dirty="0"/>
              <a:t> </a:t>
            </a:r>
            <a:r>
              <a:rPr lang="zh-CN" altLang="en-US" dirty="0"/>
              <a:t>郭燕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70025" y="3574415"/>
            <a:ext cx="3691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</a:t>
            </a:r>
            <a:r>
              <a:rPr lang="zh-CN" altLang="en-US"/>
              <a:t>吴雷</a:t>
            </a:r>
            <a:endParaRPr lang="zh-CN" altLang="en-US"/>
          </a:p>
          <a:p>
            <a:r>
              <a:rPr lang="en-US" altLang="zh-CN"/>
              <a:t>                       </a:t>
            </a:r>
            <a:r>
              <a:rPr lang="zh-CN" altLang="en-US"/>
              <a:t>吴志强</a:t>
            </a:r>
            <a:endParaRPr lang="zh-CN" altLang="en-US"/>
          </a:p>
          <a:p>
            <a:r>
              <a:rPr lang="en-US" altLang="zh-CN"/>
              <a:t>                       </a:t>
            </a:r>
            <a:r>
              <a:rPr lang="zh-CN" altLang="en-US"/>
              <a:t>黄</a:t>
            </a:r>
            <a:r>
              <a:rPr lang="zh-CN" altLang="en-US"/>
              <a:t>雨轩</a:t>
            </a:r>
            <a:endParaRPr lang="zh-CN" altLang="en-US"/>
          </a:p>
          <a:p>
            <a:r>
              <a:rPr lang="en-US" altLang="zh-CN"/>
              <a:t>                       </a:t>
            </a:r>
            <a:r>
              <a:rPr lang="zh-CN" altLang="en-US"/>
              <a:t>王茂安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目前市面上自动驾驶仿真软件种类繁多，良莠不齐，各有特点。很少有研究专门针对各类仿真软件</a:t>
            </a:r>
            <a:r>
              <a:rPr lang="zh-CN" altLang="en-US" dirty="0"/>
              <a:t>进行对比总结。不同的仿真平台适合于不同驾驶场景的模拟，对各类仿真器进行总结归纳，选择合适的平台进行最终的模拟成为了</a:t>
            </a:r>
            <a:r>
              <a:rPr lang="zh-CN" altLang="en-US" dirty="0"/>
              <a:t>首要难题。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如何利用</a:t>
            </a:r>
            <a:r>
              <a:rPr lang="zh-CN" altLang="en-US" dirty="0"/>
              <a:t>仿真地图搭建特定的</a:t>
            </a:r>
            <a:r>
              <a:rPr lang="zh-CN" altLang="en-US" dirty="0"/>
              <a:t>自动驾驶安全测试场景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自动驾驶辅助系统源码庞杂，注释较少，且几乎没有专门的代码分析，所以要从零开始进行阅读。同时，从代码中探寻可能的安全漏洞也成为了</a:t>
            </a:r>
            <a:r>
              <a:rPr lang="zh-CN" altLang="en-US" dirty="0"/>
              <a:t>难点。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首先针对市面上常见自动驾驶仿真平台进行调研，同时结合课题研究方向着重关注安全测试对各平台进行分析研究，尽可能通过实际操作总结不同</a:t>
            </a:r>
            <a:r>
              <a:rPr lang="zh-CN" altLang="en-US" dirty="0"/>
              <a:t>仿真平台特点。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学习基本仿真地图生成方法，通过阅读文献学习不同致错场景搭建</a:t>
            </a:r>
            <a:r>
              <a:rPr lang="zh-CN" altLang="en-US" dirty="0"/>
              <a:t>方案。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提炼源代码总体架构，找到主要逻辑实现程序，了解自动驾驶控制理念，剖析总结安全</a:t>
            </a:r>
            <a:r>
              <a:rPr lang="zh-CN" altLang="en-US" dirty="0"/>
              <a:t>系统实现</a:t>
            </a:r>
            <a:r>
              <a:rPr lang="zh-CN" altLang="en-US" dirty="0"/>
              <a:t>方案。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工作安排与</a:t>
            </a:r>
            <a:r>
              <a:rPr lang="zh-CN" altLang="en-US" sz="5400" dirty="0"/>
              <a:t>预期成果</a:t>
            </a:r>
            <a:endParaRPr lang="zh-CN" altLang="en-US" sz="5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en-US" altLang="zh-CN" dirty="0"/>
              <a:t>2021.10 </a:t>
            </a:r>
            <a:r>
              <a:rPr lang="zh-CN" altLang="en-US" dirty="0"/>
              <a:t>对自动驾驶安全风险类别进行调研，</a:t>
            </a:r>
            <a:r>
              <a:rPr lang="zh-CN" altLang="en-US" dirty="0"/>
              <a:t>并形成报告</a:t>
            </a:r>
            <a:endParaRPr lang="zh-CN" altLang="en-US" dirty="0"/>
          </a:p>
          <a:p>
            <a:r>
              <a:rPr lang="en-US" altLang="zh-CN" dirty="0"/>
              <a:t>2021.10-2021.11 </a:t>
            </a:r>
            <a:r>
              <a:rPr lang="zh-CN" altLang="en-US" dirty="0"/>
              <a:t>阅读相关论文，学习自动驾驶安全场景构架</a:t>
            </a:r>
            <a:r>
              <a:rPr lang="zh-CN" altLang="en-US" dirty="0"/>
              <a:t>方案</a:t>
            </a:r>
            <a:endParaRPr lang="zh-CN" altLang="en-US" dirty="0"/>
          </a:p>
          <a:p>
            <a:r>
              <a:rPr lang="en-US" altLang="zh-CN" dirty="0"/>
              <a:t>2021.11-2022.2 </a:t>
            </a:r>
            <a:r>
              <a:rPr lang="zh-CN" altLang="en-US" dirty="0"/>
              <a:t>调研自动驾驶仿真平台与仿真地图生成软件，在模拟器中生成所需地图。阅读</a:t>
            </a:r>
            <a:r>
              <a:rPr lang="en-US" altLang="zh-CN" dirty="0"/>
              <a:t>Openpilot</a:t>
            </a:r>
            <a:r>
              <a:rPr lang="zh-CN" altLang="en-US" dirty="0"/>
              <a:t>源代码，了解自动驾驶汽车控制逻辑实现，探索实现安全场景的</a:t>
            </a:r>
            <a:r>
              <a:rPr lang="zh-CN" altLang="en-US" dirty="0"/>
              <a:t>可能性。</a:t>
            </a:r>
            <a:endParaRPr lang="zh-CN" altLang="en-US" dirty="0"/>
          </a:p>
          <a:p>
            <a:r>
              <a:rPr lang="en-US" altLang="zh-CN" dirty="0"/>
              <a:t>2022.3-2022.4 </a:t>
            </a:r>
            <a:r>
              <a:rPr lang="zh-CN" altLang="en-US" dirty="0"/>
              <a:t>构建自动驾驶安全威胁因素，在仿真器中模拟自动驾驶安全场景，</a:t>
            </a:r>
            <a:r>
              <a:rPr lang="zh-CN" altLang="en-US" dirty="0"/>
              <a:t>进行安全测试</a:t>
            </a:r>
            <a:endParaRPr lang="zh-CN" altLang="en-US" dirty="0"/>
          </a:p>
          <a:p>
            <a:r>
              <a:rPr lang="en-US" altLang="zh-CN" dirty="0"/>
              <a:t>2022.5-2022.6 </a:t>
            </a:r>
            <a:r>
              <a:rPr lang="zh-CN" altLang="en-US" dirty="0"/>
              <a:t>对项目进行总结</a:t>
            </a:r>
            <a:r>
              <a:rPr lang="zh-CN" altLang="en-US" dirty="0"/>
              <a:t>完善，完成</a:t>
            </a:r>
            <a:r>
              <a:rPr lang="zh-CN" altLang="en-US" dirty="0"/>
              <a:t>结题报告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调研自动驾驶安全风险类别，</a:t>
            </a:r>
            <a:r>
              <a:rPr lang="zh-CN" altLang="en-US" dirty="0"/>
              <a:t>撰写调研报告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调研所有主流仿真平台，综合分析，撰写</a:t>
            </a:r>
            <a:r>
              <a:rPr lang="zh-CN" altLang="en-US" dirty="0"/>
              <a:t>分析报告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分析</a:t>
            </a:r>
            <a:r>
              <a:rPr lang="en-US" altLang="zh-CN" dirty="0"/>
              <a:t>Openpilot</a:t>
            </a:r>
            <a:r>
              <a:rPr lang="zh-CN" altLang="en-US" dirty="0"/>
              <a:t>源码，掌握与自动驾驶相关代码主要实现逻辑，在此基础上帮助实现安全测试场景及</a:t>
            </a:r>
            <a:r>
              <a:rPr lang="zh-CN" altLang="en-US" dirty="0"/>
              <a:t>事件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利用仿真地图搭建安全测试试场景，利用模拟器进行模拟安全测试，进一步分析，形成</a:t>
            </a:r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肯请老师</a:t>
            </a:r>
            <a:r>
              <a:rPr lang="zh-CN" altLang="en-US" dirty="0"/>
              <a:t>批评指正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研究目的和</a:t>
            </a:r>
            <a:r>
              <a:rPr lang="zh-CN" altLang="en-US" dirty="0" smtClean="0"/>
              <a:t>意义</a:t>
            </a:r>
            <a:endParaRPr lang="zh-CN" altLang="en-US" dirty="0" smtClean="0"/>
          </a:p>
          <a:p>
            <a:r>
              <a:rPr lang="zh-CN" altLang="en-US" dirty="0" smtClean="0"/>
              <a:t>研究内容与方法</a:t>
            </a:r>
            <a:endParaRPr lang="en-US" altLang="zh-CN" dirty="0" smtClean="0"/>
          </a:p>
          <a:p>
            <a:r>
              <a:rPr lang="zh-CN" altLang="en-US" dirty="0" smtClean="0"/>
              <a:t>研究难点与解决方案</a:t>
            </a:r>
            <a:endParaRPr lang="en-US" altLang="zh-CN" dirty="0" smtClean="0"/>
          </a:p>
          <a:p>
            <a:r>
              <a:rPr lang="zh-CN" altLang="en-US" dirty="0"/>
              <a:t>工作安排与</a:t>
            </a:r>
            <a:r>
              <a:rPr lang="zh-CN" altLang="en-US" dirty="0"/>
              <a:t>预期成果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研究目的和意义</a:t>
            </a:r>
            <a:endParaRPr lang="zh-CN" altLang="en-US" sz="5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研究目的和</a:t>
            </a:r>
            <a:r>
              <a:rPr lang="zh-CN" altLang="en-US" dirty="0"/>
              <a:t>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lang="zh-CN" altLang="en-US" dirty="0"/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dirty="0"/>
              <a:t>自动驾驶技术目前正在不断发展，但是其背后的安全问题也越来越多的得到了</a:t>
            </a:r>
            <a:r>
              <a:rPr lang="zh-CN" altLang="en-US" dirty="0"/>
              <a:t>人们的重视，自动驾驶面临着在传统安全和AI等多方面的安全攻击问题。</a:t>
            </a:r>
            <a:endParaRPr lang="zh-CN" altLang="en-US" dirty="0"/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dirty="0"/>
              <a:t>针对如车内总线、 各电子控制单元（Electronic Control Unit，ECU）、车载诊断（OnBoard Diagnostic，OBD）接口、T-BOX 以及车载综合信息系统（InVehicle Infotainment ，IVI）、多种智能传感器，除硬件外，车载OS、车内网络以及车外网络和云平台、各种车载APP都面临着诸如缓冲区溢出、提权、逆向、DoS、消息重放等传统信息安全威胁。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研究的</a:t>
            </a:r>
            <a:r>
              <a:rPr lang="zh-CN" altLang="en-US" dirty="0"/>
              <a:t>目的和意义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  <a:endParaRPr lang="zh-CN" altLang="en-US" dirty="0"/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dirty="0">
                <a:sym typeface="+mn-ea"/>
              </a:rPr>
              <a:t>调研自动驾驶面临的安全风险，利用仿真软件针对各种安全风险设计和进行相对应的测试。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意义</a:t>
            </a:r>
            <a:endParaRPr lang="zh-CN" altLang="en-US" dirty="0"/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dirty="0"/>
              <a:t>通过对自动驾驶安全风险的分析以及利用软件进行模拟测试，有助于帮助探究自动驾驶安全威胁原因，</a:t>
            </a:r>
            <a:r>
              <a:rPr lang="zh-CN" altLang="en-US" dirty="0"/>
              <a:t>帮助现实自动驾驶安全问题的解决方案制定，提高自动驾驶安全</a:t>
            </a:r>
            <a:r>
              <a:rPr lang="zh-CN" altLang="en-US" dirty="0"/>
              <a:t>系数。</a:t>
            </a:r>
            <a:endParaRPr lang="zh-CN" altLang="en-US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研究内容</a:t>
            </a:r>
            <a:r>
              <a:rPr lang="zh-CN" altLang="en-US" sz="5400" dirty="0"/>
              <a:t>和方法</a:t>
            </a:r>
            <a:endParaRPr lang="zh-CN" altLang="en-US" sz="5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调研</a:t>
            </a:r>
            <a:r>
              <a:rPr lang="zh-CN" altLang="en-US" dirty="0"/>
              <a:t>目前自动驾驶面临</a:t>
            </a:r>
            <a:r>
              <a:rPr lang="zh-CN" altLang="en-US" dirty="0"/>
              <a:t>的安全</a:t>
            </a:r>
            <a:r>
              <a:rPr lang="zh-CN" altLang="en-US" dirty="0"/>
              <a:t>风险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针对自动驾驶仿真平台进行调研，分析不同平台的</a:t>
            </a:r>
            <a:r>
              <a:rPr lang="zh-CN" altLang="en-US" dirty="0"/>
              <a:t>特点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调研地图仿真软件并构建特定测试场景地图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研究自动驾驶辅助系统（如</a:t>
            </a:r>
            <a:r>
              <a:rPr lang="en-US" altLang="zh-CN" dirty="0"/>
              <a:t>Openpilot</a:t>
            </a:r>
            <a:r>
              <a:rPr lang="zh-CN" altLang="en-US" dirty="0"/>
              <a:t>，</a:t>
            </a:r>
            <a:r>
              <a:rPr lang="en-US" altLang="zh-CN" dirty="0"/>
              <a:t>Apollo</a:t>
            </a:r>
            <a:r>
              <a:rPr lang="zh-CN" altLang="en-US" dirty="0"/>
              <a:t>）源码，分析其中存在的自动驾驶</a:t>
            </a:r>
            <a:r>
              <a:rPr lang="zh-CN" altLang="en-US" dirty="0"/>
              <a:t>安全漏洞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进行自动驾驶安全风险</a:t>
            </a:r>
            <a:r>
              <a:rPr lang="zh-CN" altLang="en-US" dirty="0"/>
              <a:t>仿真模拟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83509"/>
            <a:ext cx="10744200" cy="66581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文献研究法：阅读相关论文，调研自动驾驶</a:t>
            </a:r>
            <a:r>
              <a:rPr lang="zh-CN" altLang="en-US" dirty="0"/>
              <a:t>安全威胁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信息研究方法：通过调研自动驾驶仿真软件与仿真地图生成软件，对信息进行整合，探究生成特定自动驾驶场景的</a:t>
            </a:r>
            <a:r>
              <a:rPr lang="zh-CN" altLang="en-US" dirty="0"/>
              <a:t>方案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模拟法：通过生成自动驾驶安全测试仿真模拟，更好地分析自动驾驶安全漏洞，从而进行更深的</a:t>
            </a:r>
            <a:r>
              <a:rPr lang="zh-CN" altLang="en-US" dirty="0"/>
              <a:t>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研究难点与</a:t>
            </a:r>
            <a:r>
              <a:rPr lang="zh-CN" altLang="en-US" sz="5400" dirty="0"/>
              <a:t>解决方案</a:t>
            </a:r>
            <a:endParaRPr lang="zh-CN" altLang="en-US" sz="5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WQ1ZjBlZmFlZWYzNmUwZTJjZWE1YjhiNGY0OWQ2MzAifQ=="/>
</p:tagLst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Candara</vt:lpstr>
      <vt:lpstr>微软雅黑</vt:lpstr>
      <vt:lpstr>等线</vt:lpstr>
      <vt:lpstr>Calibri</vt:lpstr>
      <vt:lpstr>Arial Unicode MS</vt:lpstr>
      <vt:lpstr>Office 主题​​</vt:lpstr>
      <vt:lpstr>工程实践开题报告 ——自动驾驶安全测试</vt:lpstr>
      <vt:lpstr>目录</vt:lpstr>
      <vt:lpstr>研究目的和意义</vt:lpstr>
      <vt:lpstr>研究目的和意义</vt:lpstr>
      <vt:lpstr>研究的目的和意义</vt:lpstr>
      <vt:lpstr>研究内容和方法</vt:lpstr>
      <vt:lpstr>研究内容</vt:lpstr>
      <vt:lpstr>研究方法</vt:lpstr>
      <vt:lpstr>研究难点与解决方案</vt:lpstr>
      <vt:lpstr>研究难点</vt:lpstr>
      <vt:lpstr>解决方案</vt:lpstr>
      <vt:lpstr>工作安排</vt:lpstr>
      <vt:lpstr>工作安排</vt:lpstr>
      <vt:lpstr>预期成果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阳光</cp:lastModifiedBy>
  <cp:revision>85</cp:revision>
  <dcterms:created xsi:type="dcterms:W3CDTF">2019-08-12T09:30:00Z</dcterms:created>
  <dcterms:modified xsi:type="dcterms:W3CDTF">2022-07-16T07:18:00Z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4AF373186B6648A581F48B6062AFB666</vt:lpwstr>
  </property>
  <property fmtid="{D5CDD505-2E9C-101B-9397-08002B2CF9AE}" pid="3" name="KSOProductBuildVer">
    <vt:lpwstr>2052-11.1.0.11830</vt:lpwstr>
  </property>
</Properties>
</file>