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73187" autoAdjust="0"/>
  </p:normalViewPr>
  <p:slideViewPr>
    <p:cSldViewPr snapToGrid="0">
      <p:cViewPr varScale="1">
        <p:scale>
          <a:sx n="58" d="100"/>
          <a:sy n="58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DBF88-FBFF-4884-8CCB-42F9DF419068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30367-71EB-40FE-B5D5-A3F6B10B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가격 </a:t>
            </a:r>
            <a:r>
              <a:rPr lang="ko-KR" altLang="en-US" dirty="0" err="1" smtClean="0"/>
              <a:t>없는건</a:t>
            </a:r>
            <a:r>
              <a:rPr lang="ko-KR" altLang="en-US" dirty="0" smtClean="0"/>
              <a:t> 어찌 처리할지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평균도 </a:t>
            </a:r>
            <a:r>
              <a:rPr lang="ko-KR" altLang="en-US" dirty="0" err="1" smtClean="0"/>
              <a:t>애매한디</a:t>
            </a:r>
            <a:r>
              <a:rPr lang="en-US" altLang="ko-KR" dirty="0" smtClean="0"/>
              <a:t>….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브랜드도 </a:t>
            </a:r>
            <a:r>
              <a:rPr lang="ko-KR" altLang="en-US" dirty="0" err="1" smtClean="0"/>
              <a:t>없는거</a:t>
            </a:r>
            <a:r>
              <a:rPr lang="ko-KR" altLang="en-US" dirty="0" smtClean="0"/>
              <a:t>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30367-71EB-40FE-B5D5-A3F6B10BFB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4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가격 </a:t>
            </a:r>
            <a:r>
              <a:rPr lang="ko-KR" altLang="en-US" dirty="0" err="1" smtClean="0"/>
              <a:t>없는건</a:t>
            </a:r>
            <a:r>
              <a:rPr lang="ko-KR" altLang="en-US" dirty="0" smtClean="0"/>
              <a:t> 어찌 처리할지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평균도 </a:t>
            </a:r>
            <a:r>
              <a:rPr lang="ko-KR" altLang="en-US" dirty="0" err="1" smtClean="0"/>
              <a:t>애매한디</a:t>
            </a:r>
            <a:r>
              <a:rPr lang="en-US" altLang="ko-KR" dirty="0" smtClean="0"/>
              <a:t>….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브랜드도 </a:t>
            </a:r>
            <a:r>
              <a:rPr lang="ko-KR" altLang="en-US" dirty="0" err="1" smtClean="0"/>
              <a:t>없는거</a:t>
            </a:r>
            <a:r>
              <a:rPr lang="ko-KR" altLang="en-US" dirty="0" smtClean="0"/>
              <a:t> </a:t>
            </a:r>
            <a:r>
              <a:rPr lang="ko-KR" altLang="en-US" dirty="0" smtClean="0"/>
              <a:t>많음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elu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30367-71EB-40FE-B5D5-A3F6B10BFB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D60B0-E436-437E-AE67-D8F025D0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DD348-E498-4358-9542-2C4738A4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7C2B5-BC4C-4090-8DE9-66CF6FC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44EB9-228B-44B7-B83B-F8C3E328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A55AA-F4E0-44B2-BE38-A64447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6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06B8-C408-4A18-87F8-76439B6A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FACD3-2F9A-4473-BF6E-75F5DC0BA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F420F-BDFA-4665-805B-1FDAE498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EDACD-06D6-4211-91F1-09E0D3E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9DEC3-50A8-4D5A-97B9-39F2136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5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7C189-0B5D-48F8-BDF8-1904CAA30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E9C79-6349-47D4-BF7F-FFB32156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E3E2D-2459-4C74-A3BF-160BFAFC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84E9A-5B73-4E9F-A4D8-384E5BAE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878DA-A52D-49AF-9C08-ED7C7EC8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FC0A7-8A1E-4617-BF64-FBA9E4B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12C14-57C2-4C69-85AD-A1F43DED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57A0D-9BE6-4D12-B8A0-0DAFBE96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08D31-FB17-4F2F-9550-F1EB8F09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706A8-D1AB-443C-8D9A-C9E261E8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0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BBBFF-2C1A-467B-9C4A-9270B97D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58D3-51A0-4FBF-84DD-4C41A78B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C0B59-AB24-4D46-9E3D-91E4CD0E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C77B9-896A-4919-838D-0B6EB113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6CA6E-C87D-492F-8B66-2071C67A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0E4A-3090-4386-AF07-519AB48E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CC8A2-8967-4F50-89D7-D3FBCCC19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FA12-84F4-4330-8393-F76E127F1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8713F-5DC4-4EA6-BAB4-4982FE3F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CD80D-DEF0-4A12-8F87-54C43423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B10E7-432F-49CC-BDFB-C1799DF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D24F-5D5B-48CC-B314-2475C69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B016D-C6F1-423C-85F1-D049BF83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E968D-CAAB-407A-9AF6-DE8B8E5D3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C0A2DB-2389-46A0-9554-B58962618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F2B82-3C8E-4451-AB19-4FAE46F80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6224E5-2F99-4CDF-BE86-1B5B8B7E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18AC1-7524-4B8B-BC14-609A5F24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DBC115-D4DB-4F61-A2A7-D164727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6AD7-4E55-4A8B-8435-6F6E764C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622F15-F97B-41B5-A60B-A4110B45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5CF2E-C519-4AE9-83AA-F260390F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7C114D-9B32-4500-9964-694400DC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7F15E-2FBE-47E3-9531-6D9BB114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EAD28-BCFA-43A7-8CB8-68F6C931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EB747-7ECC-4D3E-8C21-7CEF735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3AAC-1FDF-40F5-BBFC-AF520432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924C3-4B52-4345-9B3B-E83E6BF6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483CB-D567-4120-B249-01E60603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393D3-AABE-4DAE-99CE-6DEC4287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AC261-1DDF-45ED-9289-EA76250E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14349-0AD4-4EE1-A20D-706480BC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0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F0B6-A2D8-411D-9E37-52F82BF5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B72076-1D8D-4888-B0BF-634B855EB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9E91F3-A105-4503-A917-49C004CA9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67584-4279-4DC8-9F46-357BC60A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467F9-9908-4E3D-B331-ED1B9062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3E5A6-2F67-4C39-98E8-08A32E1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8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85DCC2-DD02-4CF0-9089-E452B6FC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9886F-B531-4536-AA8C-7B37705D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0B11D-3743-4221-8CD4-9FFEE60D9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A645-62D1-4B41-B0C6-75790EA2838A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1664A-BC30-4F41-99C7-C3545774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CDF25-159F-4C12-BD24-5217300B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FFDD-9FBB-4567-9075-6A92F777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3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D90E-D348-4039-81EB-C631B8B0D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KAKAO ARENA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19540-3580-4496-B0D0-61149382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5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31790C-C476-4E51-B632-33AE3BF7E7AA}"/>
              </a:ext>
            </a:extLst>
          </p:cNvPr>
          <p:cNvSpPr/>
          <p:nvPr/>
        </p:nvSpPr>
        <p:spPr>
          <a:xfrm>
            <a:off x="3262854" y="1176300"/>
            <a:ext cx="285226" cy="112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F2A65B-8524-4A0B-8959-02A7A371ED2F}"/>
              </a:ext>
            </a:extLst>
          </p:cNvPr>
          <p:cNvSpPr/>
          <p:nvPr/>
        </p:nvSpPr>
        <p:spPr>
          <a:xfrm>
            <a:off x="542812" y="1668978"/>
            <a:ext cx="294574" cy="200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EAA2F-098A-4ACD-9B6C-5C363CEB2E8F}"/>
              </a:ext>
            </a:extLst>
          </p:cNvPr>
          <p:cNvSpPr/>
          <p:nvPr/>
        </p:nvSpPr>
        <p:spPr>
          <a:xfrm>
            <a:off x="563984" y="4383229"/>
            <a:ext cx="285226" cy="92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8E373-B112-4E91-896A-8A8D9A028395}"/>
              </a:ext>
            </a:extLst>
          </p:cNvPr>
          <p:cNvSpPr/>
          <p:nvPr/>
        </p:nvSpPr>
        <p:spPr>
          <a:xfrm>
            <a:off x="3251575" y="151987"/>
            <a:ext cx="285226" cy="92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E30732-533D-43F6-A24C-091A3B25D22A}"/>
              </a:ext>
            </a:extLst>
          </p:cNvPr>
          <p:cNvSpPr/>
          <p:nvPr/>
        </p:nvSpPr>
        <p:spPr>
          <a:xfrm>
            <a:off x="5268826" y="3143251"/>
            <a:ext cx="484961" cy="4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0A7BF-19A9-4522-9CA6-535F25104F22}"/>
              </a:ext>
            </a:extLst>
          </p:cNvPr>
          <p:cNvSpPr/>
          <p:nvPr/>
        </p:nvSpPr>
        <p:spPr>
          <a:xfrm>
            <a:off x="7323608" y="4336204"/>
            <a:ext cx="484961" cy="4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2FF24-91DF-489F-868B-493CFE53DF72}"/>
              </a:ext>
            </a:extLst>
          </p:cNvPr>
          <p:cNvSpPr/>
          <p:nvPr/>
        </p:nvSpPr>
        <p:spPr>
          <a:xfrm>
            <a:off x="9006390" y="2738205"/>
            <a:ext cx="484961" cy="4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7670B0-1E6B-4FEF-99A5-9782B8192808}"/>
              </a:ext>
            </a:extLst>
          </p:cNvPr>
          <p:cNvSpPr/>
          <p:nvPr/>
        </p:nvSpPr>
        <p:spPr>
          <a:xfrm>
            <a:off x="10890250" y="4173180"/>
            <a:ext cx="484961" cy="4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34E1DE-F33A-4FE2-BC36-E06EA40811D4}"/>
              </a:ext>
            </a:extLst>
          </p:cNvPr>
          <p:cNvSpPr/>
          <p:nvPr/>
        </p:nvSpPr>
        <p:spPr>
          <a:xfrm>
            <a:off x="1243912" y="1787181"/>
            <a:ext cx="1540691" cy="3430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embed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B1B348-7DE5-4D38-9D0E-7D716751D276}"/>
              </a:ext>
            </a:extLst>
          </p:cNvPr>
          <p:cNvSpPr/>
          <p:nvPr/>
        </p:nvSpPr>
        <p:spPr>
          <a:xfrm>
            <a:off x="3250312" y="2728481"/>
            <a:ext cx="307509" cy="226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endParaRPr lang="en-US" altLang="ko-KR" dirty="0"/>
          </a:p>
          <a:p>
            <a:pPr algn="ctr"/>
            <a:r>
              <a:rPr lang="en-US" altLang="ko-KR" dirty="0" err="1"/>
              <a:t>emb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785B86-02C6-4F50-B57D-E271BEABF322}"/>
              </a:ext>
            </a:extLst>
          </p:cNvPr>
          <p:cNvSpPr/>
          <p:nvPr/>
        </p:nvSpPr>
        <p:spPr>
          <a:xfrm>
            <a:off x="3930240" y="169773"/>
            <a:ext cx="812716" cy="519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FCN</a:t>
            </a:r>
          </a:p>
          <a:p>
            <a:pPr algn="ctr"/>
            <a:r>
              <a:rPr lang="en-US" altLang="ko-KR" dirty="0" smtClean="0"/>
              <a:t>[n, 57]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560725-D914-45E2-9219-5420AF77BE94}"/>
              </a:ext>
            </a:extLst>
          </p:cNvPr>
          <p:cNvSpPr/>
          <p:nvPr/>
        </p:nvSpPr>
        <p:spPr>
          <a:xfrm>
            <a:off x="3278277" y="5356874"/>
            <a:ext cx="285226" cy="92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브랜드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B4BB2C-F4C9-411A-8A91-E7E838B32DB9}"/>
              </a:ext>
            </a:extLst>
          </p:cNvPr>
          <p:cNvSpPr/>
          <p:nvPr/>
        </p:nvSpPr>
        <p:spPr>
          <a:xfrm>
            <a:off x="3166372" y="0"/>
            <a:ext cx="551856" cy="6457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041F1E-0E76-4472-AE8A-585FD9313E39}"/>
              </a:ext>
            </a:extLst>
          </p:cNvPr>
          <p:cNvSpPr/>
          <p:nvPr/>
        </p:nvSpPr>
        <p:spPr>
          <a:xfrm>
            <a:off x="5247135" y="3943135"/>
            <a:ext cx="551856" cy="23428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E97C77-EBBC-47B7-88F4-26E760BE8D61}"/>
              </a:ext>
            </a:extLst>
          </p:cNvPr>
          <p:cNvSpPr/>
          <p:nvPr/>
        </p:nvSpPr>
        <p:spPr>
          <a:xfrm>
            <a:off x="6188727" y="2302520"/>
            <a:ext cx="812716" cy="406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FCN</a:t>
            </a:r>
          </a:p>
          <a:p>
            <a:pPr algn="ctr"/>
            <a:r>
              <a:rPr lang="en-US" altLang="ko-KR" dirty="0" smtClean="0"/>
              <a:t>[n+57,</a:t>
            </a:r>
          </a:p>
          <a:p>
            <a:pPr algn="ctr"/>
            <a:r>
              <a:rPr lang="en-US" altLang="ko-KR" dirty="0" smtClean="0"/>
              <a:t>552]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FE5820-FA58-4245-A6FE-AD31E96751DC}"/>
              </a:ext>
            </a:extLst>
          </p:cNvPr>
          <p:cNvSpPr/>
          <p:nvPr/>
        </p:nvSpPr>
        <p:spPr>
          <a:xfrm>
            <a:off x="7304060" y="2663240"/>
            <a:ext cx="484961" cy="4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4F4858-EBA5-499F-AA2C-F5BE77A0961C}"/>
              </a:ext>
            </a:extLst>
          </p:cNvPr>
          <p:cNvSpPr/>
          <p:nvPr/>
        </p:nvSpPr>
        <p:spPr>
          <a:xfrm>
            <a:off x="7304418" y="178976"/>
            <a:ext cx="551856" cy="23428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9979647-B883-458A-A73F-3067E6B298E1}"/>
              </a:ext>
            </a:extLst>
          </p:cNvPr>
          <p:cNvSpPr/>
          <p:nvPr/>
        </p:nvSpPr>
        <p:spPr>
          <a:xfrm>
            <a:off x="7952898" y="940957"/>
            <a:ext cx="812716" cy="406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FCN</a:t>
            </a:r>
          </a:p>
          <a:p>
            <a:pPr algn="ctr"/>
            <a:r>
              <a:rPr lang="en-US" altLang="ko-KR" dirty="0" smtClean="0"/>
              <a:t>[n+57+552, 3190]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E3224E-B8C1-4A68-8B90-6AB6AE587881}"/>
              </a:ext>
            </a:extLst>
          </p:cNvPr>
          <p:cNvSpPr/>
          <p:nvPr/>
        </p:nvSpPr>
        <p:spPr>
          <a:xfrm>
            <a:off x="9064346" y="6292448"/>
            <a:ext cx="484961" cy="4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67371-8C13-4626-9E65-57E42D5EE977}"/>
              </a:ext>
            </a:extLst>
          </p:cNvPr>
          <p:cNvSpPr/>
          <p:nvPr/>
        </p:nvSpPr>
        <p:spPr>
          <a:xfrm>
            <a:off x="9064347" y="5718073"/>
            <a:ext cx="484961" cy="4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82A43B-C6C2-4B1C-974E-378904A61917}"/>
              </a:ext>
            </a:extLst>
          </p:cNvPr>
          <p:cNvSpPr/>
          <p:nvPr/>
        </p:nvSpPr>
        <p:spPr>
          <a:xfrm>
            <a:off x="9006390" y="3287556"/>
            <a:ext cx="551856" cy="23428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C0C5A1-12C6-4407-991B-B06D560E55A1}"/>
              </a:ext>
            </a:extLst>
          </p:cNvPr>
          <p:cNvSpPr/>
          <p:nvPr/>
        </p:nvSpPr>
        <p:spPr>
          <a:xfrm>
            <a:off x="9863770" y="2521796"/>
            <a:ext cx="812716" cy="406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FCN</a:t>
            </a:r>
          </a:p>
          <a:p>
            <a:pPr algn="ctr"/>
            <a:r>
              <a:rPr lang="en-US" altLang="ko-KR" dirty="0" smtClean="0"/>
              <a:t>[n+57+552+3190,404]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D0FAE8F-BCB0-46FD-B373-FAD07FE843A8}"/>
              </a:ext>
            </a:extLst>
          </p:cNvPr>
          <p:cNvCxnSpPr>
            <a:stCxn id="4" idx="2"/>
            <a:endCxn id="13" idx="2"/>
          </p:cNvCxnSpPr>
          <p:nvPr/>
        </p:nvCxnSpPr>
        <p:spPr>
          <a:xfrm rot="16200000" flipH="1">
            <a:off x="1576921" y="4441985"/>
            <a:ext cx="973645" cy="2714293"/>
          </a:xfrm>
          <a:prstGeom prst="bentConnector3">
            <a:avLst>
              <a:gd name="adj1" fmla="val 123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9C51E32-1257-4EB6-822E-FFF4F5ACC145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5400000" flipH="1" flipV="1">
            <a:off x="4396683" y="5331571"/>
            <a:ext cx="171995" cy="2080763"/>
          </a:xfrm>
          <a:prstGeom prst="bentConnector3">
            <a:avLst>
              <a:gd name="adj1" fmla="val -13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F2A65B-8524-4A0B-8959-02A7A371ED2F}"/>
              </a:ext>
            </a:extLst>
          </p:cNvPr>
          <p:cNvSpPr/>
          <p:nvPr/>
        </p:nvSpPr>
        <p:spPr>
          <a:xfrm>
            <a:off x="563985" y="3798424"/>
            <a:ext cx="285226" cy="46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6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F2A65B-8524-4A0B-8959-02A7A371ED2F}"/>
              </a:ext>
            </a:extLst>
          </p:cNvPr>
          <p:cNvSpPr/>
          <p:nvPr/>
        </p:nvSpPr>
        <p:spPr>
          <a:xfrm>
            <a:off x="592689" y="1450325"/>
            <a:ext cx="753972" cy="118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EAA2F-098A-4ACD-9B6C-5C363CEB2E8F}"/>
              </a:ext>
            </a:extLst>
          </p:cNvPr>
          <p:cNvSpPr/>
          <p:nvPr/>
        </p:nvSpPr>
        <p:spPr>
          <a:xfrm>
            <a:off x="624063" y="2522926"/>
            <a:ext cx="744625" cy="93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34E1DE-F33A-4FE2-BC36-E06EA40811D4}"/>
              </a:ext>
            </a:extLst>
          </p:cNvPr>
          <p:cNvSpPr/>
          <p:nvPr/>
        </p:nvSpPr>
        <p:spPr>
          <a:xfrm>
            <a:off x="2144686" y="1803953"/>
            <a:ext cx="1379912" cy="3067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embed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4EAA2F-098A-4ACD-9B6C-5C363CEB2E8F}"/>
              </a:ext>
            </a:extLst>
          </p:cNvPr>
          <p:cNvSpPr/>
          <p:nvPr/>
        </p:nvSpPr>
        <p:spPr>
          <a:xfrm>
            <a:off x="583342" y="3358426"/>
            <a:ext cx="744625" cy="93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4EAA2F-098A-4ACD-9B6C-5C363CEB2E8F}"/>
              </a:ext>
            </a:extLst>
          </p:cNvPr>
          <p:cNvSpPr/>
          <p:nvPr/>
        </p:nvSpPr>
        <p:spPr>
          <a:xfrm>
            <a:off x="602036" y="4264724"/>
            <a:ext cx="744625" cy="93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F2A65B-8524-4A0B-8959-02A7A371ED2F}"/>
              </a:ext>
            </a:extLst>
          </p:cNvPr>
          <p:cNvSpPr/>
          <p:nvPr/>
        </p:nvSpPr>
        <p:spPr>
          <a:xfrm>
            <a:off x="632066" y="5416227"/>
            <a:ext cx="753972" cy="118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pid</a:t>
            </a:r>
            <a:endParaRPr lang="ko-KR" altLang="en-US" dirty="0"/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BC34E1DE-F33A-4FE2-BC36-E06EA40811D4}"/>
              </a:ext>
            </a:extLst>
          </p:cNvPr>
          <p:cNvSpPr/>
          <p:nvPr/>
        </p:nvSpPr>
        <p:spPr>
          <a:xfrm>
            <a:off x="2144686" y="5251723"/>
            <a:ext cx="1379912" cy="122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embed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4EAA2F-098A-4ACD-9B6C-5C363CEB2E8F}"/>
              </a:ext>
            </a:extLst>
          </p:cNvPr>
          <p:cNvSpPr/>
          <p:nvPr/>
        </p:nvSpPr>
        <p:spPr>
          <a:xfrm>
            <a:off x="650569" y="253075"/>
            <a:ext cx="744625" cy="93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img_feat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89615" y="2522926"/>
            <a:ext cx="382385" cy="199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89615" y="182963"/>
            <a:ext cx="382385" cy="199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4189614" y="5523681"/>
            <a:ext cx="382386" cy="67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34" idx="3"/>
            <a:endCxn id="24" idx="3"/>
          </p:cNvCxnSpPr>
          <p:nvPr/>
        </p:nvCxnSpPr>
        <p:spPr>
          <a:xfrm>
            <a:off x="4572000" y="1182562"/>
            <a:ext cx="12700" cy="23399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덧셈 기호 38"/>
          <p:cNvSpPr/>
          <p:nvPr/>
        </p:nvSpPr>
        <p:spPr>
          <a:xfrm>
            <a:off x="4189614" y="4871258"/>
            <a:ext cx="382386" cy="3329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054138" y="1182562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54138" y="3389606"/>
            <a:ext cx="99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key,</a:t>
            </a:r>
          </a:p>
          <a:p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42" name="사각형: 둥근 모서리 9">
            <a:extLst>
              <a:ext uri="{FF2B5EF4-FFF2-40B4-BE49-F238E27FC236}">
                <a16:creationId xmlns:a16="http://schemas.microsoft.com/office/drawing/2014/main" id="{BC34E1DE-F33A-4FE2-BC36-E06EA40811D4}"/>
              </a:ext>
            </a:extLst>
          </p:cNvPr>
          <p:cNvSpPr/>
          <p:nvPr/>
        </p:nvSpPr>
        <p:spPr>
          <a:xfrm>
            <a:off x="6101543" y="1855953"/>
            <a:ext cx="1379912" cy="3067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698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461" y="715617"/>
            <a:ext cx="87994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vocab</a:t>
            </a:r>
            <a:r>
              <a:rPr lang="ko-KR" altLang="en-US" dirty="0"/>
              <a:t> </a:t>
            </a:r>
            <a:r>
              <a:rPr lang="ko-KR" altLang="en-US" dirty="0" smtClean="0"/>
              <a:t>만드는 것 부터 다시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char</a:t>
            </a:r>
            <a:r>
              <a:rPr lang="ko-KR" altLang="en-US" dirty="0" smtClean="0"/>
              <a:t>로</a:t>
            </a:r>
            <a:r>
              <a:rPr lang="en-US" altLang="ko-KR" dirty="0" smtClean="0"/>
              <a:t>?? word</a:t>
            </a:r>
            <a:r>
              <a:rPr lang="ko-KR" altLang="en-US" dirty="0" smtClean="0"/>
              <a:t>로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tran</a:t>
            </a:r>
            <a:r>
              <a:rPr lang="en-US" altLang="ko-KR" dirty="0"/>
              <a:t>s</a:t>
            </a:r>
            <a:r>
              <a:rPr lang="en-US" altLang="ko-KR" dirty="0" smtClean="0"/>
              <a:t>former </a:t>
            </a:r>
            <a:r>
              <a:rPr lang="ko-KR" altLang="en-US" dirty="0" smtClean="0"/>
              <a:t>재현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bert</a:t>
            </a:r>
            <a:r>
              <a:rPr lang="ko-KR" altLang="en-US" dirty="0" smtClean="0"/>
              <a:t>는 속도가 느리니까</a:t>
            </a:r>
            <a:r>
              <a:rPr lang="en-US" altLang="ko-KR" dirty="0" smtClean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놉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bert</a:t>
            </a:r>
            <a:r>
              <a:rPr lang="ko-KR" altLang="en-US" dirty="0" smtClean="0"/>
              <a:t>가 트랜스포머 내장 모델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bert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[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마지막 </a:t>
            </a:r>
            <a:r>
              <a:rPr lang="ko-KR" altLang="en-US" dirty="0" err="1" smtClean="0"/>
              <a:t>히든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스테이트를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classification representation vector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word</a:t>
            </a:r>
            <a:r>
              <a:rPr lang="ko-KR" altLang="en-US" dirty="0" smtClean="0"/>
              <a:t>단위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하는듯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 용량 </a:t>
            </a:r>
            <a:r>
              <a:rPr lang="ko-KR" altLang="en-US" dirty="0" err="1" smtClean="0"/>
              <a:t>문제있음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2G</a:t>
            </a:r>
            <a:r>
              <a:rPr lang="ko-KR" altLang="en-US" dirty="0" smtClean="0"/>
              <a:t>는 나감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cnn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rnn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훈련 파이프라인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45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DF98C-9CBF-406C-8A6A-E08E8D8599F0}"/>
              </a:ext>
            </a:extLst>
          </p:cNvPr>
          <p:cNvSpPr txBox="1"/>
          <p:nvPr/>
        </p:nvSpPr>
        <p:spPr>
          <a:xfrm>
            <a:off x="642938" y="1228725"/>
            <a:ext cx="4029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{'14&gt;13&gt;235&gt;-1': 0,</a:t>
            </a:r>
          </a:p>
          <a:p>
            <a:r>
              <a:rPr lang="en-US" altLang="ko-KR" dirty="0"/>
              <a:t> '51&gt;545&gt;-1&gt;-1': 1,</a:t>
            </a:r>
          </a:p>
          <a:p>
            <a:r>
              <a:rPr lang="en-US" altLang="ko-KR" dirty="0"/>
              <a:t> '28&gt;47&gt;1356&gt;-1': 2,</a:t>
            </a:r>
          </a:p>
          <a:p>
            <a:r>
              <a:rPr lang="en-US" altLang="ko-KR" dirty="0"/>
              <a:t> '30&gt;195&gt;2378&gt;-1': 3,</a:t>
            </a:r>
          </a:p>
          <a:p>
            <a:r>
              <a:rPr lang="en-US" altLang="ko-KR" dirty="0"/>
              <a:t> '56&gt;503&gt;3179&gt;227': 4,</a:t>
            </a:r>
          </a:p>
          <a:p>
            <a:r>
              <a:rPr lang="en-US" altLang="ko-KR" dirty="0"/>
              <a:t> '54&gt;551&gt;3149&gt;-1': 5,</a:t>
            </a:r>
          </a:p>
          <a:p>
            <a:r>
              <a:rPr lang="en-US" altLang="ko-KR" dirty="0"/>
              <a:t> '30&gt;273&gt;512&gt;-1': 6,</a:t>
            </a:r>
          </a:p>
          <a:p>
            <a:r>
              <a:rPr lang="en-US" altLang="ko-KR" dirty="0"/>
              <a:t> '34&gt;409&gt;1340&gt;-1': 7,</a:t>
            </a:r>
          </a:p>
          <a:p>
            <a:r>
              <a:rPr lang="en-US" altLang="ko-KR" dirty="0"/>
              <a:t>...}</a:t>
            </a:r>
          </a:p>
          <a:p>
            <a:endParaRPr lang="en-US" altLang="ko-KR" dirty="0"/>
          </a:p>
          <a:p>
            <a:r>
              <a:rPr lang="en-US" altLang="ko-KR" dirty="0" err="1"/>
              <a:t>y_vocab</a:t>
            </a:r>
            <a:r>
              <a:rPr lang="ko-KR" altLang="en-US" dirty="0"/>
              <a:t>에는 이렇게 한번에 </a:t>
            </a:r>
            <a:r>
              <a:rPr lang="en-US" altLang="ko-KR" dirty="0"/>
              <a:t>4</a:t>
            </a:r>
            <a:r>
              <a:rPr lang="ko-KR" altLang="en-US" dirty="0"/>
              <a:t>개가 </a:t>
            </a:r>
            <a:r>
              <a:rPr lang="ko-KR" altLang="en-US" dirty="0" err="1"/>
              <a:t>들어가있으므로</a:t>
            </a:r>
            <a:r>
              <a:rPr lang="ko-KR" altLang="en-US" dirty="0"/>
              <a:t> 위에 </a:t>
            </a:r>
            <a:r>
              <a:rPr lang="ko-KR" altLang="en-US" dirty="0" err="1"/>
              <a:t>해당없는</a:t>
            </a:r>
            <a:r>
              <a:rPr lang="ko-KR" altLang="en-US" dirty="0"/>
              <a:t> 값은 </a:t>
            </a:r>
            <a:r>
              <a:rPr lang="ko-KR" altLang="en-US" dirty="0" err="1"/>
              <a:t>아아예</a:t>
            </a:r>
            <a:r>
              <a:rPr lang="ko-KR" altLang="en-US" dirty="0"/>
              <a:t> </a:t>
            </a:r>
            <a:r>
              <a:rPr lang="ko-KR" altLang="en-US" dirty="0" err="1"/>
              <a:t>나올수가</a:t>
            </a:r>
            <a:r>
              <a:rPr lang="ko-KR" altLang="en-US" dirty="0"/>
              <a:t> 없음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다 </a:t>
            </a:r>
            <a:r>
              <a:rPr lang="ko-KR" altLang="en-US" dirty="0" err="1"/>
              <a:t>짤라서</a:t>
            </a:r>
            <a:r>
              <a:rPr lang="ko-KR" altLang="en-US" dirty="0"/>
              <a:t> 다시 만들어야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베이스코드는 베이스일뿐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5796" y="881149"/>
            <a:ext cx="5436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훈련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청크당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에폭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전처리 시간이 꽤 소요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이거 처리가 중요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러닝레이트</a:t>
            </a:r>
            <a:r>
              <a:rPr lang="en-US" altLang="ko-KR" dirty="0"/>
              <a:t> </a:t>
            </a:r>
            <a:r>
              <a:rPr lang="ko-KR" altLang="en-US" dirty="0" err="1" smtClean="0"/>
              <a:t>어닐링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얼리스타핑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텐서보드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1,2</a:t>
            </a:r>
            <a:r>
              <a:rPr lang="ko-KR" altLang="en-US" dirty="0" err="1" smtClean="0"/>
              <a:t>처크가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오버피팅ㅇ이</a:t>
            </a:r>
            <a:r>
              <a:rPr lang="ko-KR" altLang="en-US" dirty="0" smtClean="0"/>
              <a:t> 심함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1,2 // </a:t>
            </a:r>
            <a:r>
              <a:rPr lang="ko-KR" altLang="en-US" dirty="0" smtClean="0"/>
              <a:t>나머지 데이터 특성이 좀 다름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pid</a:t>
            </a:r>
            <a:r>
              <a:rPr lang="ko-KR" altLang="en-US" dirty="0" smtClean="0"/>
              <a:t>도 훈련에</a:t>
            </a:r>
            <a:r>
              <a:rPr lang="en-US" altLang="ko-KR" dirty="0"/>
              <a:t> </a:t>
            </a:r>
            <a:r>
              <a:rPr lang="ko-KR" altLang="en-US" dirty="0" smtClean="0"/>
              <a:t>써보자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</a:t>
            </a:r>
            <a:r>
              <a:rPr lang="en-US" altLang="ko-KR" dirty="0" smtClean="0"/>
              <a:t>;</a:t>
            </a:r>
            <a:r>
              <a:rPr lang="ko-KR" altLang="en-US" dirty="0" smtClean="0"/>
              <a:t>걸로 </a:t>
            </a:r>
            <a:r>
              <a:rPr lang="ko-KR" altLang="en-US" dirty="0" err="1" smtClean="0"/>
              <a:t>어텐션</a:t>
            </a:r>
            <a:r>
              <a:rPr lang="ko-KR" altLang="en-US" dirty="0" smtClean="0"/>
              <a:t> 해볼까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69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524" y="648393"/>
            <a:ext cx="6151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멀티모달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activate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elu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pid</a:t>
            </a:r>
            <a:r>
              <a:rPr lang="en-US" altLang="ko-KR" dirty="0" smtClean="0"/>
              <a:t> A-Z, 0-9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길이 </a:t>
            </a:r>
            <a:r>
              <a:rPr lang="en-US" altLang="ko-KR" dirty="0" smtClean="0"/>
              <a:t>9,10,11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이건 정보 없는듯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img_feat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지금처럼 미리 데이터 만들어놓으면 </a:t>
            </a:r>
            <a:r>
              <a:rPr lang="ko-KR" altLang="en-US" dirty="0" err="1" smtClean="0"/>
              <a:t>용량이슈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h5py</a:t>
            </a:r>
            <a:r>
              <a:rPr lang="ko-KR" altLang="en-US" dirty="0" smtClean="0"/>
              <a:t>파일에서 바로 </a:t>
            </a:r>
            <a:r>
              <a:rPr lang="ko-KR" altLang="en-US" dirty="0" err="1" smtClean="0"/>
              <a:t>로드해야</a:t>
            </a:r>
            <a:r>
              <a:rPr lang="ko-KR" altLang="en-US" dirty="0" smtClean="0"/>
              <a:t> 하나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청크하나당</a:t>
            </a:r>
            <a:r>
              <a:rPr lang="ko-KR" altLang="en-US" dirty="0" smtClean="0"/>
              <a:t> 메모리 </a:t>
            </a:r>
            <a:r>
              <a:rPr lang="en-US" altLang="ko-KR" dirty="0" smtClean="0"/>
              <a:t>7GB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이미지만으로도 </a:t>
            </a:r>
            <a:r>
              <a:rPr lang="en-US" altLang="ko-KR" dirty="0" smtClean="0"/>
              <a:t>.95</a:t>
            </a:r>
            <a:r>
              <a:rPr lang="ko-KR" altLang="en-US" dirty="0" smtClean="0"/>
              <a:t>점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9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27" y="814647"/>
            <a:ext cx="729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인</a:t>
            </a:r>
            <a:r>
              <a:rPr lang="ko-KR" altLang="en-US" dirty="0" err="1" smtClean="0"/>
              <a:t>코딩</a:t>
            </a:r>
            <a:r>
              <a:rPr lang="ko-KR" altLang="en-US" dirty="0" smtClean="0"/>
              <a:t> 문제 있었음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1085850"/>
            <a:ext cx="3524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34247</TotalTime>
  <Words>290</Words>
  <Application>Microsoft Office PowerPoint</Application>
  <PresentationFormat>와이드스크린</PresentationFormat>
  <Paragraphs>100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KAKAO ARENA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성우</dc:creator>
  <cp:lastModifiedBy>LSW</cp:lastModifiedBy>
  <cp:revision>30</cp:revision>
  <dcterms:created xsi:type="dcterms:W3CDTF">2018-12-01T08:44:49Z</dcterms:created>
  <dcterms:modified xsi:type="dcterms:W3CDTF">2019-01-06T14:21:50Z</dcterms:modified>
</cp:coreProperties>
</file>