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57" r:id="rId5"/>
    <p:sldId id="258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472" autoAdjust="0"/>
  </p:normalViewPr>
  <p:slideViewPr>
    <p:cSldViewPr snapToGrid="0">
      <p:cViewPr varScale="1">
        <p:scale>
          <a:sx n="66" d="100"/>
          <a:sy n="66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EAB2-984D-4A63-B36C-A1606BF751FB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E9B2-544B-4101-A622-7C3F2541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'</a:t>
            </a:r>
            <a:r>
              <a:rPr lang="ko-KR" altLang="en-US" dirty="0"/>
              <a:t>요약해줘</a:t>
            </a:r>
            <a:r>
              <a:rPr lang="en-US" altLang="ko-KR" dirty="0"/>
              <a:t>'</a:t>
            </a:r>
            <a:r>
              <a:rPr lang="ko-KR" altLang="en-US" dirty="0"/>
              <a:t>도 들어가야 하나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Copy</a:t>
            </a:r>
            <a:r>
              <a:rPr lang="en-US" altLang="ko-KR" baseline="0" dirty="0"/>
              <a:t> mechanism</a:t>
            </a:r>
            <a:r>
              <a:rPr lang="ko-KR" altLang="en-US" baseline="0" dirty="0"/>
              <a:t>은 일단 보류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E9B2-544B-4101-A622-7C3F2541AB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9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0527</a:t>
            </a:r>
          </a:p>
          <a:p>
            <a:r>
              <a:rPr lang="ko-KR" altLang="en-US"/>
              <a:t>그냥 룰베이스 위주로</a:t>
            </a:r>
            <a:r>
              <a:rPr lang="en-US" altLang="ko-KR"/>
              <a:t>??</a:t>
            </a:r>
          </a:p>
          <a:p>
            <a:r>
              <a:rPr lang="ko-KR" altLang="en-US"/>
              <a:t>구글 한국어 음성합성 없는듯 </a:t>
            </a:r>
            <a:r>
              <a:rPr lang="en-US" altLang="ko-KR"/>
              <a:t>…</a:t>
            </a:r>
          </a:p>
          <a:p>
            <a:r>
              <a:rPr lang="en-US" altLang="ko-KR"/>
              <a:t>flask</a:t>
            </a:r>
            <a:r>
              <a:rPr lang="ko-KR" altLang="en-US"/>
              <a:t> </a:t>
            </a:r>
            <a:r>
              <a:rPr lang="en-US" altLang="ko-KR"/>
              <a:t>post</a:t>
            </a:r>
            <a:r>
              <a:rPr lang="ko-KR" altLang="en-US"/>
              <a:t>데이터 왜 바이트 스트림으로 들어옴</a:t>
            </a:r>
            <a:r>
              <a:rPr lang="en-US" altLang="ko-KR"/>
              <a:t>??</a:t>
            </a:r>
          </a:p>
          <a:p>
            <a:r>
              <a:rPr lang="ko-KR" altLang="en-US"/>
              <a:t>네이버 신용카드 없음 ㅜㅜ</a:t>
            </a:r>
            <a:endParaRPr lang="en-US" altLang="ko-KR"/>
          </a:p>
          <a:p>
            <a:r>
              <a:rPr lang="en-US" altLang="ko-KR"/>
              <a:t>UI </a:t>
            </a:r>
            <a:r>
              <a:rPr lang="ko-KR" altLang="en-US"/>
              <a:t>관리 객체 하나 필요 할 듯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flask</a:t>
            </a:r>
            <a:r>
              <a:rPr lang="ko-KR" altLang="en-US"/>
              <a:t> </a:t>
            </a:r>
            <a:r>
              <a:rPr lang="en-US" altLang="ko-KR"/>
              <a:t>1.0</a:t>
            </a:r>
            <a:r>
              <a:rPr lang="ko-KR" altLang="en-US"/>
              <a:t> </a:t>
            </a:r>
            <a:r>
              <a:rPr lang="en-US" altLang="ko-KR"/>
              <a:t>jpype</a:t>
            </a:r>
            <a:r>
              <a:rPr lang="ko-KR" altLang="en-US"/>
              <a:t>문제로 조금 버그생길때 있는듯 </a:t>
            </a:r>
            <a:r>
              <a:rPr lang="en-US" altLang="ko-KR"/>
              <a:t>-&gt; </a:t>
            </a:r>
            <a:r>
              <a:rPr lang="ko-KR" altLang="en-US"/>
              <a:t>껏다 키자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E9B2-544B-4101-A622-7C3F2541AB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2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4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9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1DAC-7367-4CA9-8486-12512F2DAE5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D6D7-6151-4E0C-A6FB-311D8E4A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ention mechanism dept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4" y="586945"/>
            <a:ext cx="7758715" cy="57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965" y="586945"/>
            <a:ext cx="31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SEQ2SEQ WITH ATTENTION</a:t>
            </a:r>
            <a:endParaRPr lang="ko-KR" altLang="en-US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266217" y="3467075"/>
            <a:ext cx="3912243" cy="33254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토이 모델 완성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</a:t>
            </a:r>
            <a:r>
              <a:rPr lang="ko-KR" altLang="en-US" sz="1200" dirty="0"/>
              <a:t>성능이 열악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augment</a:t>
            </a:r>
            <a:r>
              <a:rPr lang="ko-KR" altLang="en-US" sz="1200" dirty="0"/>
              <a:t> 다양한 템플릿 필요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</a:t>
            </a:r>
            <a:r>
              <a:rPr lang="ko-KR" altLang="en-US" sz="1200" dirty="0"/>
              <a:t>동시에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데이터 없애기</a:t>
            </a:r>
          </a:p>
        </p:txBody>
      </p:sp>
    </p:spTree>
    <p:extLst>
      <p:ext uri="{BB962C8B-B14F-4D97-AF65-F5344CB8AC3E}">
        <p14:creationId xmlns:p14="http://schemas.microsoft.com/office/powerpoint/2010/main" val="54877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81E02-A8B7-489B-A9D3-7773A6412C56}"/>
              </a:ext>
            </a:extLst>
          </p:cNvPr>
          <p:cNvSpPr txBox="1"/>
          <p:nvPr/>
        </p:nvSpPr>
        <p:spPr>
          <a:xfrm>
            <a:off x="522514" y="522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시나리오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751135-5763-4E0B-B9E0-484D24473EC0}"/>
              </a:ext>
            </a:extLst>
          </p:cNvPr>
          <p:cNvSpPr/>
          <p:nvPr/>
        </p:nvSpPr>
        <p:spPr>
          <a:xfrm>
            <a:off x="522514" y="1219200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미니언 뉴스</a:t>
            </a:r>
            <a:endParaRPr lang="en-US" altLang="ko-KR"/>
          </a:p>
          <a:p>
            <a:pPr algn="ctr"/>
            <a:r>
              <a:rPr lang="ko-KR" altLang="en-US"/>
              <a:t>들려줘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5D115C-2745-441F-8BF2-DD7CCECD88C1}"/>
              </a:ext>
            </a:extLst>
          </p:cNvPr>
          <p:cNvSpPr/>
          <p:nvPr/>
        </p:nvSpPr>
        <p:spPr>
          <a:xfrm>
            <a:off x="522514" y="2162629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뉴스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1B0D93-0740-4A8B-9698-7FF287A5D375}"/>
              </a:ext>
            </a:extLst>
          </p:cNvPr>
          <p:cNvSpPr/>
          <p:nvPr/>
        </p:nvSpPr>
        <p:spPr>
          <a:xfrm>
            <a:off x="522514" y="3106058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요약해줘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7925A3-D8FC-4976-AAFC-6DCFCD92F708}"/>
              </a:ext>
            </a:extLst>
          </p:cNvPr>
          <p:cNvSpPr/>
          <p:nvPr/>
        </p:nvSpPr>
        <p:spPr>
          <a:xfrm>
            <a:off x="522514" y="4013202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세줄요약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990362-92F8-420D-B4B9-4D7D58EA487B}"/>
              </a:ext>
            </a:extLst>
          </p:cNvPr>
          <p:cNvSpPr/>
          <p:nvPr/>
        </p:nvSpPr>
        <p:spPr>
          <a:xfrm>
            <a:off x="2975428" y="232228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볼빨간 앨범 나왔다고</a:t>
            </a:r>
            <a:r>
              <a:rPr lang="en-US" altLang="ko-KR"/>
              <a:t>?"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0451FF-6554-45D3-92C0-45BBF35839A8}"/>
              </a:ext>
            </a:extLst>
          </p:cNvPr>
          <p:cNvSpPr/>
          <p:nvPr/>
        </p:nvSpPr>
        <p:spPr>
          <a:xfrm>
            <a:off x="2975428" y="1059543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뉴스 내 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1A50EF-65FF-4008-B677-9FF4232A4904}"/>
              </a:ext>
            </a:extLst>
          </p:cNvPr>
          <p:cNvSpPr/>
          <p:nvPr/>
        </p:nvSpPr>
        <p:spPr>
          <a:xfrm>
            <a:off x="2975428" y="3410857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  <a:r>
              <a:rPr lang="en-US" altLang="ko-KR"/>
              <a:t>KB</a:t>
            </a:r>
            <a:r>
              <a:rPr lang="ko-KR" altLang="en-US"/>
              <a:t>검색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9DB2AE-2C55-44EC-BC0D-4ED0B00AB8DA}"/>
              </a:ext>
            </a:extLst>
          </p:cNvPr>
          <p:cNvSpPr/>
          <p:nvPr/>
        </p:nvSpPr>
        <p:spPr>
          <a:xfrm>
            <a:off x="2975428" y="5798457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위키검색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2D193E8E-8C29-47F9-8361-E6EB94A47B93}"/>
              </a:ext>
            </a:extLst>
          </p:cNvPr>
          <p:cNvSpPr/>
          <p:nvPr/>
        </p:nvSpPr>
        <p:spPr>
          <a:xfrm>
            <a:off x="5167084" y="232227"/>
            <a:ext cx="3338274" cy="19304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</a:t>
            </a:r>
            <a:r>
              <a:rPr lang="en-US" altLang="ko-KR"/>
              <a:t>bow jacarrd sim</a:t>
            </a:r>
            <a:r>
              <a:rPr lang="ko-KR" altLang="en-US"/>
              <a:t>사용중 </a:t>
            </a:r>
            <a:r>
              <a:rPr lang="en-US" altLang="ko-KR"/>
              <a:t>– </a:t>
            </a:r>
            <a:r>
              <a:rPr lang="ko-KR" altLang="en-US"/>
              <a:t>앵간한 모델보다 성능이 좋음</a:t>
            </a:r>
            <a:r>
              <a:rPr lang="en-US" altLang="ko-KR"/>
              <a:t>, </a:t>
            </a:r>
            <a:r>
              <a:rPr lang="ko-KR" altLang="en-US"/>
              <a:t>하지만 추출 모델이라 문장 만들어야 함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A8178777-DDD1-40CA-A439-34B43BE406FA}"/>
              </a:ext>
            </a:extLst>
          </p:cNvPr>
          <p:cNvSpPr/>
          <p:nvPr/>
        </p:nvSpPr>
        <p:spPr>
          <a:xfrm>
            <a:off x="3084285" y="2227943"/>
            <a:ext cx="1683657" cy="5805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A3856E-2D6C-4D32-98EE-E8A0ED63C92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26114" y="1719943"/>
            <a:ext cx="2" cy="16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F010859A-2C76-416A-8254-AC458A3C1076}"/>
              </a:ext>
            </a:extLst>
          </p:cNvPr>
          <p:cNvSpPr/>
          <p:nvPr/>
        </p:nvSpPr>
        <p:spPr>
          <a:xfrm>
            <a:off x="3084285" y="4564743"/>
            <a:ext cx="1683657" cy="5805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5DBFD0-C0E4-4BE0-8E8B-87F0D09EB2EC}"/>
              </a:ext>
            </a:extLst>
          </p:cNvPr>
          <p:cNvCxnSpPr>
            <a:cxnSpLocks/>
          </p:cNvCxnSpPr>
          <p:nvPr/>
        </p:nvCxnSpPr>
        <p:spPr>
          <a:xfrm flipH="1">
            <a:off x="3926114" y="4042229"/>
            <a:ext cx="2" cy="16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0B88FC9A-8EE9-432A-8E1B-7F71660DC547}"/>
              </a:ext>
            </a:extLst>
          </p:cNvPr>
          <p:cNvSpPr/>
          <p:nvPr/>
        </p:nvSpPr>
        <p:spPr>
          <a:xfrm>
            <a:off x="5167084" y="2565400"/>
            <a:ext cx="3338274" cy="19304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NER</a:t>
            </a:r>
            <a:r>
              <a:rPr lang="ko-KR" altLang="en-US"/>
              <a:t>에서 </a:t>
            </a:r>
            <a:r>
              <a:rPr lang="en-US" altLang="ko-KR"/>
              <a:t>predicate, subj </a:t>
            </a:r>
            <a:r>
              <a:rPr lang="ko-KR" altLang="en-US"/>
              <a:t>모두 나왔을 때</a:t>
            </a: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7E3932F5-2920-46F2-B589-DECE1DE51DA3}"/>
              </a:ext>
            </a:extLst>
          </p:cNvPr>
          <p:cNvSpPr/>
          <p:nvPr/>
        </p:nvSpPr>
        <p:spPr>
          <a:xfrm>
            <a:off x="5167084" y="4822371"/>
            <a:ext cx="3338274" cy="19304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NER</a:t>
            </a:r>
            <a:r>
              <a:rPr lang="ko-KR" altLang="en-US"/>
              <a:t>에서</a:t>
            </a:r>
            <a:r>
              <a:rPr lang="en-US" altLang="ko-KR"/>
              <a:t> subj</a:t>
            </a:r>
            <a:r>
              <a:rPr lang="ko-KR" altLang="en-US"/>
              <a:t>만 나왔을 때</a:t>
            </a:r>
            <a:endParaRPr lang="en-US" altLang="ko-KR"/>
          </a:p>
          <a:p>
            <a:pPr algn="ctr"/>
            <a:r>
              <a:rPr lang="en-US" altLang="ko-KR"/>
              <a:t> - memNN</a:t>
            </a:r>
            <a:r>
              <a:rPr lang="ko-KR" altLang="en-US"/>
              <a:t> 넣어야 하는디 성능 보장 못함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8F7A45-3476-4B66-938B-AFE5B2980BFE}"/>
              </a:ext>
            </a:extLst>
          </p:cNvPr>
          <p:cNvSpPr/>
          <p:nvPr/>
        </p:nvSpPr>
        <p:spPr>
          <a:xfrm>
            <a:off x="8795640" y="239485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관련 뉴스 들려줘</a:t>
            </a:r>
            <a:r>
              <a:rPr lang="en-US" altLang="ko-KR"/>
              <a:t>?"</a:t>
            </a: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F76339E-4610-4F42-A839-41830B6EE219}"/>
              </a:ext>
            </a:extLst>
          </p:cNvPr>
          <p:cNvSpPr/>
          <p:nvPr/>
        </p:nvSpPr>
        <p:spPr>
          <a:xfrm>
            <a:off x="8795640" y="1059543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subj,</a:t>
            </a:r>
            <a:r>
              <a:rPr lang="ko-KR" altLang="en-US"/>
              <a:t> </a:t>
            </a:r>
            <a:r>
              <a:rPr lang="en-US" altLang="ko-KR"/>
              <a:t>pred</a:t>
            </a:r>
            <a:r>
              <a:rPr lang="ko-KR" altLang="en-US"/>
              <a:t>로 뉴스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D76726-33A8-4EB1-AF38-C621BFFCCB61}"/>
              </a:ext>
            </a:extLst>
          </p:cNvPr>
          <p:cNvSpPr/>
          <p:nvPr/>
        </p:nvSpPr>
        <p:spPr>
          <a:xfrm>
            <a:off x="8802897" y="1937657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요약해줘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CDC4A9-2A66-4E8B-933A-F4AD32502EAA}"/>
              </a:ext>
            </a:extLst>
          </p:cNvPr>
          <p:cNvSpPr/>
          <p:nvPr/>
        </p:nvSpPr>
        <p:spPr>
          <a:xfrm>
            <a:off x="8802897" y="2844801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세줄요약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B1D5EA-963B-4384-BF4B-4794B5B4917E}"/>
              </a:ext>
            </a:extLst>
          </p:cNvPr>
          <p:cNvSpPr/>
          <p:nvPr/>
        </p:nvSpPr>
        <p:spPr>
          <a:xfrm>
            <a:off x="8795640" y="5094514"/>
            <a:ext cx="19013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"</a:t>
            </a:r>
            <a:r>
              <a:rPr lang="ko-KR" altLang="en-US"/>
              <a:t>미니언</a:t>
            </a:r>
            <a:endParaRPr lang="en-US" altLang="ko-KR"/>
          </a:p>
          <a:p>
            <a:pPr algn="ctr"/>
            <a:r>
              <a:rPr lang="ko-KR" altLang="en-US"/>
              <a:t>잠깐만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EC98FA-6803-43E8-AC44-C8BCC32C9108}"/>
              </a:ext>
            </a:extLst>
          </p:cNvPr>
          <p:cNvSpPr/>
          <p:nvPr/>
        </p:nvSpPr>
        <p:spPr>
          <a:xfrm>
            <a:off x="8795640" y="6001658"/>
            <a:ext cx="1901372" cy="580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</a:p>
        </p:txBody>
      </p:sp>
    </p:spTree>
    <p:extLst>
      <p:ext uri="{BB962C8B-B14F-4D97-AF65-F5344CB8AC3E}">
        <p14:creationId xmlns:p14="http://schemas.microsoft.com/office/powerpoint/2010/main" val="319213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693" y="427735"/>
            <a:ext cx="6828762" cy="5490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792" y="243069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BIO TAGGING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217" y="143526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Encdoe</a:t>
            </a:r>
            <a:r>
              <a:rPr lang="en-US" altLang="ko-KR" dirty="0"/>
              <a:t> length = [3,4,5,4,5,….]</a:t>
            </a:r>
            <a:endParaRPr lang="ko-KR" altLang="en-US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428263" y="2592729"/>
            <a:ext cx="3912243" cy="33254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토이 모델 완성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bio</a:t>
            </a:r>
            <a:r>
              <a:rPr lang="ko-KR" altLang="en-US" sz="1200" dirty="0"/>
              <a:t>종류 늘리기 </a:t>
            </a:r>
            <a:r>
              <a:rPr lang="en-US" altLang="ko-KR" sz="1200" dirty="0"/>
              <a:t>&gt;&gt; </a:t>
            </a:r>
            <a:r>
              <a:rPr lang="ko-KR" altLang="en-US" sz="1200" dirty="0" err="1"/>
              <a:t>예외처리용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</a:t>
            </a:r>
            <a:r>
              <a:rPr lang="ko-KR" altLang="en-US" sz="1200" dirty="0"/>
              <a:t>얘도 모델이 꽤나 크다 </a:t>
            </a:r>
            <a:r>
              <a:rPr lang="ko-KR" altLang="en-US" sz="1200" dirty="0" err="1"/>
              <a:t>ㅜㅜ</a:t>
            </a:r>
            <a:r>
              <a:rPr lang="ko-KR" altLang="en-US" sz="1200" dirty="0"/>
              <a:t> 한번에 </a:t>
            </a:r>
            <a:r>
              <a:rPr lang="en-US" altLang="ko-KR" sz="1200" dirty="0"/>
              <a:t>4</a:t>
            </a:r>
            <a:r>
              <a:rPr lang="ko-KR" altLang="en-US" sz="1200" dirty="0"/>
              <a:t>개 모델 </a:t>
            </a:r>
            <a:r>
              <a:rPr lang="ko-KR" altLang="en-US" sz="1200" dirty="0" err="1"/>
              <a:t>돌릴수</a:t>
            </a:r>
            <a:r>
              <a:rPr lang="ko-KR" altLang="en-US" sz="1200" dirty="0"/>
              <a:t> 있을까</a:t>
            </a:r>
            <a:r>
              <a:rPr lang="en-US" altLang="ko-KR" sz="1200" dirty="0"/>
              <a:t>???</a:t>
            </a:r>
            <a:r>
              <a:rPr lang="ko-KR" alt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337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ory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7" y="485608"/>
            <a:ext cx="10961326" cy="47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815" y="300942"/>
            <a:ext cx="23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 NETWORK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358815" y="4109013"/>
            <a:ext cx="3912243" cy="33254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토이 모델 미완성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 - </a:t>
            </a:r>
            <a:r>
              <a:rPr lang="ko-KR" altLang="en-US" sz="1200" dirty="0" err="1"/>
              <a:t>기존모델에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우리꺼로</a:t>
            </a:r>
            <a:r>
              <a:rPr lang="ko-KR" altLang="en-US" sz="1200" dirty="0"/>
              <a:t> 데이터 치환</a:t>
            </a:r>
          </a:p>
        </p:txBody>
      </p:sp>
    </p:spTree>
    <p:extLst>
      <p:ext uri="{BB962C8B-B14F-4D97-AF65-F5344CB8AC3E}">
        <p14:creationId xmlns:p14="http://schemas.microsoft.com/office/powerpoint/2010/main" val="20394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7" y="583324"/>
            <a:ext cx="10724546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0152" y="4587766"/>
            <a:ext cx="45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Batch_size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max_sequence_len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vocab_size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5078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6979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7245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777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0782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Feed_need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Dec_sent_len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6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Evaluation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Valid_predict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Dec_sent_len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Inference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Predict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 hypothesis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460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80138" y="3105807"/>
            <a:ext cx="2790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 token</a:t>
            </a:r>
            <a:r>
              <a:rPr lang="ko-KR" altLang="en-US" dirty="0"/>
              <a:t>에 문제 있었음</a:t>
            </a:r>
            <a:endParaRPr lang="en-US" altLang="ko-KR" dirty="0"/>
          </a:p>
          <a:p>
            <a:r>
              <a:rPr lang="en-US" altLang="ko-KR" dirty="0"/>
              <a:t> - global step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tf.run</a:t>
            </a:r>
            <a:endParaRPr lang="en-US" altLang="ko-KR" dirty="0"/>
          </a:p>
          <a:p>
            <a:r>
              <a:rPr lang="en-US" altLang="ko-KR" dirty="0"/>
              <a:t> - need packaging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072" y="324633"/>
            <a:ext cx="4261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도메인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 err="1">
                <a:solidFill>
                  <a:srgbClr val="FF0000"/>
                </a:solidFill>
              </a:rPr>
              <a:t>팝컬쳐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모델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지식베이스</a:t>
            </a:r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 err="1">
                <a:solidFill>
                  <a:srgbClr val="FF0000"/>
                </a:solidFill>
              </a:rPr>
              <a:t>검색기반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문답모델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지식베이스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en-US" altLang="ko-KR" sz="1200" dirty="0" err="1">
                <a:solidFill>
                  <a:srgbClr val="FF0000"/>
                </a:solidFill>
              </a:rPr>
              <a:t>dbpedia</a:t>
            </a:r>
            <a:r>
              <a:rPr lang="en-US" altLang="ko-KR" sz="1200" dirty="0">
                <a:solidFill>
                  <a:srgbClr val="FF0000"/>
                </a:solidFill>
              </a:rPr>
              <a:t> Ontology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서치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위키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</a:rPr>
              <a:t>나무위키</a:t>
            </a:r>
            <a:r>
              <a:rPr lang="ko-KR" altLang="en-US" sz="1200" dirty="0">
                <a:solidFill>
                  <a:srgbClr val="FF0000"/>
                </a:solidFill>
              </a:rPr>
              <a:t> 편집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사용모델</a:t>
            </a:r>
            <a:r>
              <a:rPr lang="en-US" altLang="ko-KR" sz="1200" dirty="0">
                <a:solidFill>
                  <a:srgbClr val="FF0000"/>
                </a:solidFill>
              </a:rPr>
              <a:t>  - </a:t>
            </a:r>
            <a:r>
              <a:rPr lang="en-US" altLang="ko-KR" sz="1200" dirty="0" err="1">
                <a:solidFill>
                  <a:srgbClr val="FF0000"/>
                </a:solidFill>
              </a:rPr>
              <a:t>textrank</a:t>
            </a:r>
            <a:r>
              <a:rPr lang="en-US" altLang="ko-KR" sz="1200" dirty="0">
                <a:solidFill>
                  <a:srgbClr val="FF0000"/>
                </a:solidFill>
              </a:rPr>
              <a:t>, seq2seq(attention), memory network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7265" y="3389586"/>
            <a:ext cx="2506717" cy="50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Query(sentence)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599090" y="1954924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Speech to text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1493782" y="2743199"/>
            <a:ext cx="575442" cy="4729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1493782" y="4067503"/>
            <a:ext cx="575442" cy="5202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587265" y="4713889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 recognition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191" y="5569857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내가 가진 </a:t>
            </a:r>
            <a:r>
              <a:rPr lang="en-US" altLang="ko-KR" sz="1200" dirty="0"/>
              <a:t>KB</a:t>
            </a:r>
            <a:r>
              <a:rPr lang="ko-KR" altLang="en-US" sz="1200" dirty="0" err="1"/>
              <a:t>트리플</a:t>
            </a:r>
            <a:r>
              <a:rPr lang="ko-KR" altLang="en-US" sz="1200" dirty="0"/>
              <a:t> 형태인지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 - ex) [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/>
              <a:t>국적</a:t>
            </a:r>
            <a:r>
              <a:rPr lang="en-US" altLang="ko-KR" sz="1200" dirty="0"/>
              <a:t>]</a:t>
            </a:r>
            <a:r>
              <a:rPr lang="ko-KR" altLang="en-US" sz="1200" dirty="0"/>
              <a:t>은 </a:t>
            </a:r>
            <a:r>
              <a:rPr lang="en-US" altLang="ko-KR" sz="1200" dirty="0"/>
              <a:t>[</a:t>
            </a:r>
            <a:r>
              <a:rPr lang="ko-KR" altLang="en-US" sz="1200" dirty="0"/>
              <a:t>어디</a:t>
            </a:r>
            <a:r>
              <a:rPr lang="en-US" altLang="ko-KR" sz="1200" dirty="0"/>
              <a:t>]</a:t>
            </a:r>
            <a:r>
              <a:rPr lang="ko-KR" altLang="en-US" sz="1200" dirty="0"/>
              <a:t>입니까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자유분방한 </a:t>
            </a:r>
            <a:r>
              <a:rPr lang="en-US" altLang="ko-KR" sz="1200" dirty="0"/>
              <a:t>open QA</a:t>
            </a:r>
            <a:r>
              <a:rPr lang="ko-KR" altLang="en-US" sz="1200" dirty="0"/>
              <a:t>인지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 - ex) [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]</a:t>
            </a:r>
            <a:r>
              <a:rPr lang="ko-KR" altLang="en-US" sz="1200" dirty="0"/>
              <a:t>가 뭐야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질문이 아니라 다른 말들인지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 - ex) </a:t>
            </a:r>
            <a:r>
              <a:rPr lang="ko-KR" altLang="en-US" sz="1200" dirty="0"/>
              <a:t>소녀시대 노래 </a:t>
            </a:r>
            <a:r>
              <a:rPr lang="ko-KR" altLang="en-US" sz="1200" dirty="0" err="1"/>
              <a:t>잘히더라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2447558" y="3227892"/>
            <a:ext cx="2699845" cy="887003"/>
          </a:xfrm>
          <a:prstGeom prst="bentConnector3">
            <a:avLst>
              <a:gd name="adj1" fmla="val 99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flipV="1">
            <a:off x="3446606" y="4275275"/>
            <a:ext cx="979374" cy="877515"/>
          </a:xfrm>
          <a:prstGeom prst="bentConnector3">
            <a:avLst>
              <a:gd name="adj1" fmla="val 55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3475945" y="4834515"/>
            <a:ext cx="5303855" cy="1019397"/>
          </a:xfrm>
          <a:prstGeom prst="bentConnector3">
            <a:avLst>
              <a:gd name="adj1" fmla="val 91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3669903" y="1954924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3805640" y="3784572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3815989" y="5679527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4595463" y="1801209"/>
            <a:ext cx="1312745" cy="94199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KB search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4621406" y="3228413"/>
            <a:ext cx="1320198" cy="95381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 network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84837" y="3499764"/>
            <a:ext cx="1588224" cy="44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Answer(word)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67007" y="2025528"/>
            <a:ext cx="1588224" cy="47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Answer(word)</a:t>
            </a:r>
            <a:endParaRPr lang="ko-KR" altLang="en-US" dirty="0"/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4595463" y="4388479"/>
            <a:ext cx="844952" cy="87546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4809199" y="4433311"/>
            <a:ext cx="844952" cy="87546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세로로 말린 두루마리 모양 36"/>
          <p:cNvSpPr/>
          <p:nvPr/>
        </p:nvSpPr>
        <p:spPr>
          <a:xfrm>
            <a:off x="5007544" y="4516521"/>
            <a:ext cx="844952" cy="87546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위키문서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15125" y="1713811"/>
            <a:ext cx="3456209" cy="12658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81534" y="3102409"/>
            <a:ext cx="3456209" cy="240415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21482" y="2452945"/>
            <a:ext cx="1735620" cy="649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 entities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[subj], [predicate],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</a:rPr>
              <a:t>obj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79960" y="4156835"/>
            <a:ext cx="1743101" cy="47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 entity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[subj]</a:t>
            </a:r>
          </a:p>
        </p:txBody>
      </p:sp>
      <p:cxnSp>
        <p:nvCxnSpPr>
          <p:cNvPr id="43" name="구부러진 연결선 42"/>
          <p:cNvCxnSpPr/>
          <p:nvPr/>
        </p:nvCxnSpPr>
        <p:spPr>
          <a:xfrm flipV="1">
            <a:off x="3161540" y="2985494"/>
            <a:ext cx="5044911" cy="72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세로로 말린 두루마리 모양 43"/>
          <p:cNvSpPr/>
          <p:nvPr/>
        </p:nvSpPr>
        <p:spPr>
          <a:xfrm>
            <a:off x="6373471" y="4466735"/>
            <a:ext cx="844952" cy="87546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</a:t>
            </a:r>
            <a:r>
              <a:rPr lang="ko-KR" altLang="en-US" sz="1600" dirty="0" err="1"/>
              <a:t>줄요약</a:t>
            </a:r>
            <a:endParaRPr lang="ko-KR" altLang="en-US" sz="1600" dirty="0"/>
          </a:p>
        </p:txBody>
      </p:sp>
      <p:sp>
        <p:nvSpPr>
          <p:cNvPr id="45" name="정육면체 44"/>
          <p:cNvSpPr/>
          <p:nvPr/>
        </p:nvSpPr>
        <p:spPr>
          <a:xfrm>
            <a:off x="5778583" y="4640155"/>
            <a:ext cx="698580" cy="4447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Text</a:t>
            </a:r>
          </a:p>
          <a:p>
            <a:pPr algn="ctr"/>
            <a:r>
              <a:rPr lang="en-US" altLang="ko-KR" sz="1000" dirty="0"/>
              <a:t>rank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796606" y="5198421"/>
            <a:ext cx="576865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585652" y="4368280"/>
            <a:ext cx="2685897" cy="10277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16462" y="4182227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52" name="정육면체 51"/>
          <p:cNvSpPr/>
          <p:nvPr/>
        </p:nvSpPr>
        <p:spPr>
          <a:xfrm>
            <a:off x="8444357" y="2447596"/>
            <a:ext cx="1312745" cy="94199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cxnSp>
        <p:nvCxnSpPr>
          <p:cNvPr id="55" name="구부러진 연결선 54"/>
          <p:cNvCxnSpPr>
            <a:stCxn id="34" idx="3"/>
          </p:cNvCxnSpPr>
          <p:nvPr/>
        </p:nvCxnSpPr>
        <p:spPr>
          <a:xfrm>
            <a:off x="7755231" y="2263408"/>
            <a:ext cx="555392" cy="6050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33" idx="3"/>
          </p:cNvCxnSpPr>
          <p:nvPr/>
        </p:nvCxnSpPr>
        <p:spPr>
          <a:xfrm flipV="1">
            <a:off x="7773061" y="3096597"/>
            <a:ext cx="528064" cy="6274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9898847" y="2569778"/>
            <a:ext cx="1921538" cy="646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Response</a:t>
            </a:r>
          </a:p>
          <a:p>
            <a:pPr algn="ctr"/>
            <a:r>
              <a:rPr lang="en-US" altLang="ko-KR" dirty="0"/>
              <a:t>(sentence)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364474" y="2280462"/>
            <a:ext cx="3545875" cy="12658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23883" y="464015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BIO </a:t>
            </a:r>
            <a:r>
              <a:rPr lang="ko-KR" altLang="en-US" dirty="0" err="1"/>
              <a:t>태깅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1" name="포인트가 5개인 별 60"/>
          <p:cNvSpPr/>
          <p:nvPr/>
        </p:nvSpPr>
        <p:spPr>
          <a:xfrm>
            <a:off x="2342146" y="4647515"/>
            <a:ext cx="840423" cy="840423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9139597" y="3997058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to speech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227837" y="5458460"/>
            <a:ext cx="2506717" cy="50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Response(audio)</a:t>
            </a:r>
            <a:endParaRPr lang="ko-KR" altLang="en-US" dirty="0"/>
          </a:p>
        </p:txBody>
      </p:sp>
      <p:sp>
        <p:nvSpPr>
          <p:cNvPr id="64" name="아래쪽 화살표 63"/>
          <p:cNvSpPr/>
          <p:nvPr/>
        </p:nvSpPr>
        <p:spPr>
          <a:xfrm>
            <a:off x="10034289" y="4743678"/>
            <a:ext cx="575442" cy="5202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>
            <a:off x="9948976" y="3385976"/>
            <a:ext cx="575442" cy="5202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9090" y="246006"/>
            <a:ext cx="2506717" cy="50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Query(audio)</a:t>
            </a:r>
            <a:endParaRPr lang="ko-KR" altLang="en-US" dirty="0"/>
          </a:p>
        </p:txBody>
      </p:sp>
      <p:sp>
        <p:nvSpPr>
          <p:cNvPr id="67" name="아래쪽 화살표 66"/>
          <p:cNvSpPr/>
          <p:nvPr/>
        </p:nvSpPr>
        <p:spPr>
          <a:xfrm>
            <a:off x="1505605" y="1124115"/>
            <a:ext cx="575442" cy="4729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물결 75"/>
          <p:cNvSpPr/>
          <p:nvPr/>
        </p:nvSpPr>
        <p:spPr>
          <a:xfrm>
            <a:off x="9040118" y="5858808"/>
            <a:ext cx="1433967" cy="90039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</a:t>
            </a:r>
            <a:r>
              <a:rPr lang="ko-KR" altLang="en-US" sz="1200" dirty="0"/>
              <a:t>소녀시대의 국적은 한국입니다</a:t>
            </a:r>
            <a:r>
              <a:rPr lang="en-US" altLang="ko-KR" sz="1200" dirty="0"/>
              <a:t>"</a:t>
            </a:r>
            <a:endParaRPr lang="ko-KR" altLang="en-US" sz="1200" dirty="0"/>
          </a:p>
        </p:txBody>
      </p:sp>
      <p:sp>
        <p:nvSpPr>
          <p:cNvPr id="77" name="물결 76"/>
          <p:cNvSpPr/>
          <p:nvPr/>
        </p:nvSpPr>
        <p:spPr>
          <a:xfrm>
            <a:off x="2932514" y="220373"/>
            <a:ext cx="1433967" cy="90039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</a:t>
            </a:r>
            <a:r>
              <a:rPr lang="ko-KR" altLang="en-US" sz="1200" dirty="0"/>
              <a:t>소녀시대 어느 나라 가수야</a:t>
            </a:r>
            <a:r>
              <a:rPr lang="en-US" altLang="ko-KR" sz="1200" dirty="0"/>
              <a:t>?"</a:t>
            </a:r>
            <a:endParaRPr lang="ko-KR" altLang="en-US" sz="1200" dirty="0"/>
          </a:p>
        </p:txBody>
      </p:sp>
      <p:sp>
        <p:nvSpPr>
          <p:cNvPr id="78" name="물결 77"/>
          <p:cNvSpPr/>
          <p:nvPr/>
        </p:nvSpPr>
        <p:spPr>
          <a:xfrm>
            <a:off x="7412759" y="5835094"/>
            <a:ext cx="1433967" cy="90039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</a:t>
            </a:r>
            <a:r>
              <a:rPr lang="ko-KR" altLang="en-US" sz="1200" dirty="0"/>
              <a:t>소녀시대는 한국의  </a:t>
            </a:r>
            <a:r>
              <a:rPr lang="en-US" altLang="ko-KR" sz="1200" dirty="0"/>
              <a:t>9</a:t>
            </a:r>
            <a:r>
              <a:rPr lang="ko-KR" altLang="en-US" sz="1200" dirty="0"/>
              <a:t>인조 걸그룹 입니다</a:t>
            </a:r>
            <a:r>
              <a:rPr lang="en-US" altLang="ko-KR" sz="1200" dirty="0"/>
              <a:t>~~~"</a:t>
            </a:r>
            <a:endParaRPr lang="ko-KR" altLang="en-US" sz="1200" dirty="0"/>
          </a:p>
        </p:txBody>
      </p:sp>
      <p:sp>
        <p:nvSpPr>
          <p:cNvPr id="28" name="물결 27"/>
          <p:cNvSpPr/>
          <p:nvPr/>
        </p:nvSpPr>
        <p:spPr>
          <a:xfrm>
            <a:off x="10645913" y="5858808"/>
            <a:ext cx="1433967" cy="90039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</a:t>
            </a:r>
            <a:r>
              <a:rPr lang="ko-KR" altLang="en-US" sz="1200" dirty="0"/>
              <a:t>그렇군요</a:t>
            </a:r>
            <a:r>
              <a:rPr lang="en-US" altLang="ko-KR" sz="1200" dirty="0"/>
              <a:t>"</a:t>
            </a:r>
            <a:endParaRPr lang="ko-KR" altLang="en-US" sz="1200" dirty="0"/>
          </a:p>
        </p:txBody>
      </p:sp>
      <p:sp>
        <p:nvSpPr>
          <p:cNvPr id="79" name="순서도: 처리 78"/>
          <p:cNvSpPr/>
          <p:nvPr/>
        </p:nvSpPr>
        <p:spPr>
          <a:xfrm>
            <a:off x="8596815" y="6462759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순서도: 처리 79"/>
          <p:cNvSpPr/>
          <p:nvPr/>
        </p:nvSpPr>
        <p:spPr>
          <a:xfrm>
            <a:off x="10252943" y="6428058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순서도: 처리 80"/>
          <p:cNvSpPr/>
          <p:nvPr/>
        </p:nvSpPr>
        <p:spPr>
          <a:xfrm>
            <a:off x="11785661" y="6462758"/>
            <a:ext cx="271475" cy="3074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56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>
            <a:off x="800793" y="1217421"/>
            <a:ext cx="2426720" cy="19717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</a:p>
          <a:p>
            <a:pPr algn="ctr"/>
            <a:r>
              <a:rPr lang="en-US" altLang="ko-KR" dirty="0"/>
              <a:t>- Only for deep learning</a:t>
            </a:r>
            <a:endParaRPr lang="ko-KR" altLang="en-US" dirty="0"/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5050526" y="1217420"/>
            <a:ext cx="2426720" cy="12016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For google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Index.html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8951195" y="1217421"/>
            <a:ext cx="2426720" cy="19717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Javascript</a:t>
            </a:r>
            <a:endParaRPr lang="en-US" altLang="ko-KR" dirty="0"/>
          </a:p>
          <a:p>
            <a:pPr algn="ctr"/>
            <a:r>
              <a:rPr lang="en-US" altLang="ko-KR" dirty="0"/>
              <a:t> - web front</a:t>
            </a:r>
          </a:p>
          <a:p>
            <a:pPr algn="ctr"/>
            <a:r>
              <a:rPr lang="en-US" altLang="ko-KR" dirty="0"/>
              <a:t>- </a:t>
            </a:r>
            <a:r>
              <a:rPr lang="en-US" altLang="ko-KR" dirty="0" err="1"/>
              <a:t>Midea</a:t>
            </a:r>
            <a:r>
              <a:rPr lang="en-US" altLang="ko-KR" dirty="0"/>
              <a:t> record(web RTC)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112419" y="5113172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Speech to text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831739" y="3555045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 recognition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449667" y="5420600"/>
            <a:ext cx="1312745" cy="94199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KB search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1999913" y="4309726"/>
            <a:ext cx="1320198" cy="95381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 network</a:t>
            </a:r>
            <a:endParaRPr lang="ko-KR" altLang="en-US" dirty="0"/>
          </a:p>
        </p:txBody>
      </p:sp>
      <p:sp>
        <p:nvSpPr>
          <p:cNvPr id="10" name="정육면체 9"/>
          <p:cNvSpPr/>
          <p:nvPr/>
        </p:nvSpPr>
        <p:spPr>
          <a:xfrm>
            <a:off x="854838" y="4525133"/>
            <a:ext cx="698580" cy="4447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Text</a:t>
            </a:r>
          </a:p>
          <a:p>
            <a:pPr algn="ctr"/>
            <a:r>
              <a:rPr lang="en-US" altLang="ko-KR" sz="1000" dirty="0"/>
              <a:t>rank</a:t>
            </a:r>
            <a:endParaRPr lang="ko-KR" altLang="en-US" sz="1000" dirty="0"/>
          </a:p>
        </p:txBody>
      </p:sp>
      <p:sp>
        <p:nvSpPr>
          <p:cNvPr id="11" name="정육면체 10"/>
          <p:cNvSpPr/>
          <p:nvPr/>
        </p:nvSpPr>
        <p:spPr>
          <a:xfrm>
            <a:off x="2014152" y="5340653"/>
            <a:ext cx="1312745" cy="94199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12" name="정육면체 11"/>
          <p:cNvSpPr/>
          <p:nvPr/>
        </p:nvSpPr>
        <p:spPr>
          <a:xfrm>
            <a:off x="5112419" y="5857699"/>
            <a:ext cx="2364827" cy="6148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to speech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0500" y="5194920"/>
            <a:ext cx="273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Base64 request</a:t>
            </a:r>
            <a:r>
              <a:rPr lang="ko-KR" altLang="en-US" dirty="0"/>
              <a:t>가 현재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안먹음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원인 모름</a:t>
            </a:r>
            <a:r>
              <a:rPr lang="en-US" altLang="ko-KR" dirty="0"/>
              <a:t>, </a:t>
            </a:r>
            <a:r>
              <a:rPr lang="ko-KR" altLang="en-US" dirty="0"/>
              <a:t>그래서 일단 </a:t>
            </a:r>
            <a:r>
              <a:rPr lang="en-US" altLang="ko-KR" dirty="0"/>
              <a:t>node</a:t>
            </a:r>
            <a:r>
              <a:rPr lang="ko-KR" altLang="en-US" dirty="0"/>
              <a:t>서버 하나 더 </a:t>
            </a:r>
            <a:r>
              <a:rPr lang="ko-KR" altLang="en-US" dirty="0" err="1"/>
              <a:t>돌려야함</a:t>
            </a:r>
            <a:endParaRPr lang="ko-KR" altLang="en-US" dirty="0"/>
          </a:p>
        </p:txBody>
      </p:sp>
      <p:sp>
        <p:nvSpPr>
          <p:cNvPr id="17" name="아래로 구부러진 화살표 16"/>
          <p:cNvSpPr/>
          <p:nvPr/>
        </p:nvSpPr>
        <p:spPr>
          <a:xfrm flipH="1">
            <a:off x="6956386" y="566964"/>
            <a:ext cx="2476982" cy="486137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77246" y="82159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Base64/</a:t>
            </a:r>
            <a:r>
              <a:rPr lang="en-US" altLang="ko-KR" dirty="0" err="1"/>
              <a:t>flac</a:t>
            </a:r>
            <a:endParaRPr lang="ko-KR" altLang="en-US" dirty="0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5081472" y="3584944"/>
            <a:ext cx="2426720" cy="12016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API</a:t>
            </a:r>
            <a:endParaRPr lang="ko-KR" altLang="en-US" dirty="0"/>
          </a:p>
        </p:txBody>
      </p:sp>
      <p:sp>
        <p:nvSpPr>
          <p:cNvPr id="20" name="아래로 구부러진 화살표 19"/>
          <p:cNvSpPr/>
          <p:nvPr/>
        </p:nvSpPr>
        <p:spPr>
          <a:xfrm rot="16200000" flipH="1">
            <a:off x="5372606" y="2838298"/>
            <a:ext cx="1116073" cy="317421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아래로 구부러진 화살표 20"/>
          <p:cNvSpPr/>
          <p:nvPr/>
        </p:nvSpPr>
        <p:spPr>
          <a:xfrm rot="5400000" flipH="1">
            <a:off x="6239639" y="2818435"/>
            <a:ext cx="1116073" cy="317421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32714" y="2849101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Base64/</a:t>
            </a:r>
            <a:r>
              <a:rPr lang="en-US" altLang="ko-KR" dirty="0" err="1"/>
              <a:t>flac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31617" y="2607666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32714" y="3382226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65115" y="3172452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Base64/</a:t>
            </a:r>
            <a:r>
              <a:rPr lang="en-US" altLang="ko-KR" dirty="0" err="1"/>
              <a:t>flac</a:t>
            </a:r>
            <a:endParaRPr lang="ko-KR" altLang="en-US" dirty="0"/>
          </a:p>
        </p:txBody>
      </p:sp>
      <p:sp>
        <p:nvSpPr>
          <p:cNvPr id="26" name="아래로 구부러진 화살표 25"/>
          <p:cNvSpPr/>
          <p:nvPr/>
        </p:nvSpPr>
        <p:spPr>
          <a:xfrm flipH="1">
            <a:off x="2670524" y="566964"/>
            <a:ext cx="2476982" cy="486137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27513" y="88733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8" name="아래로 구부러진 화살표 27"/>
          <p:cNvSpPr/>
          <p:nvPr/>
        </p:nvSpPr>
        <p:spPr>
          <a:xfrm rot="10800000" flipH="1">
            <a:off x="2814631" y="1591147"/>
            <a:ext cx="2476982" cy="486137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5654" y="1294654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1" name="물결 30"/>
          <p:cNvSpPr/>
          <p:nvPr/>
        </p:nvSpPr>
        <p:spPr>
          <a:xfrm>
            <a:off x="9990248" y="3865047"/>
            <a:ext cx="1433967" cy="90039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</a:t>
            </a:r>
            <a:r>
              <a:rPr lang="ko-KR" altLang="en-US" sz="1200" dirty="0"/>
              <a:t>소녀시대 어느 나라 가수야</a:t>
            </a:r>
            <a:r>
              <a:rPr lang="en-US" altLang="ko-KR" sz="1200" dirty="0"/>
              <a:t>?"</a:t>
            </a:r>
            <a:endParaRPr lang="ko-KR" altLang="en-US" sz="1200" dirty="0"/>
          </a:p>
        </p:txBody>
      </p:sp>
      <p:sp>
        <p:nvSpPr>
          <p:cNvPr id="32" name="아래로 구부러진 화살표 31"/>
          <p:cNvSpPr/>
          <p:nvPr/>
        </p:nvSpPr>
        <p:spPr>
          <a:xfrm rot="5400000" flipH="1">
            <a:off x="10590876" y="3376471"/>
            <a:ext cx="1116073" cy="317421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아래로 구부러진 화살표 32"/>
          <p:cNvSpPr/>
          <p:nvPr/>
        </p:nvSpPr>
        <p:spPr>
          <a:xfrm rot="16200000" flipH="1">
            <a:off x="9828866" y="3326886"/>
            <a:ext cx="1116073" cy="317421"/>
          </a:xfrm>
          <a:prstGeom prst="curved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052611" y="3251747"/>
            <a:ext cx="1412111" cy="402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Audio</a:t>
            </a:r>
          </a:p>
        </p:txBody>
      </p:sp>
      <p:sp>
        <p:nvSpPr>
          <p:cNvPr id="39" name="곱셈 기호 38"/>
          <p:cNvSpPr/>
          <p:nvPr/>
        </p:nvSpPr>
        <p:spPr>
          <a:xfrm>
            <a:off x="4907990" y="357566"/>
            <a:ext cx="2784844" cy="2784844"/>
          </a:xfrm>
          <a:prstGeom prst="mathMultiply">
            <a:avLst>
              <a:gd name="adj1" fmla="val 20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2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14" y="439838"/>
            <a:ext cx="53836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Data</a:t>
            </a:r>
          </a:p>
          <a:p>
            <a:r>
              <a:rPr lang="en-US" altLang="ko-KR" strike="sngStrike" dirty="0"/>
              <a:t> - 0</a:t>
            </a:r>
            <a:r>
              <a:rPr lang="ko-KR" altLang="en-US" strike="sngStrike" dirty="0"/>
              <a:t>순위는 도메인 한정시킨 </a:t>
            </a:r>
            <a:r>
              <a:rPr lang="ko-KR" altLang="en-US" strike="sngStrike" dirty="0" err="1"/>
              <a:t>트리플</a:t>
            </a:r>
            <a:endParaRPr lang="en-US" altLang="ko-KR" strike="sngStrike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위 </a:t>
            </a:r>
            <a:r>
              <a:rPr lang="ko-KR" altLang="en-US" dirty="0" err="1"/>
              <a:t>트리플</a:t>
            </a:r>
            <a:r>
              <a:rPr lang="ko-KR" altLang="en-US" dirty="0"/>
              <a:t> </a:t>
            </a:r>
            <a:r>
              <a:rPr lang="en-US" altLang="ko-KR" dirty="0"/>
              <a:t>subj</a:t>
            </a:r>
            <a:r>
              <a:rPr lang="ko-KR" altLang="en-US" dirty="0"/>
              <a:t>에 맞는 </a:t>
            </a:r>
            <a:r>
              <a:rPr lang="ko-KR" altLang="en-US" dirty="0" err="1"/>
              <a:t>위키문서</a:t>
            </a:r>
            <a:r>
              <a:rPr lang="ko-KR" altLang="en-US" dirty="0"/>
              <a:t> 요약 정리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 err="1"/>
              <a:t>워드셋</a:t>
            </a:r>
            <a:r>
              <a:rPr lang="ko-KR" altLang="en-US" dirty="0"/>
              <a:t> 한정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/>
              <a:t> - NER tag : char embedding, BIO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위 </a:t>
            </a:r>
            <a:r>
              <a:rPr lang="ko-KR" altLang="en-US" dirty="0" err="1"/>
              <a:t>트리플</a:t>
            </a:r>
            <a:r>
              <a:rPr lang="ko-KR" altLang="en-US" dirty="0"/>
              <a:t> </a:t>
            </a:r>
            <a:r>
              <a:rPr lang="en-US" altLang="ko-KR" dirty="0"/>
              <a:t>subj</a:t>
            </a:r>
            <a:r>
              <a:rPr lang="ko-KR" altLang="en-US" dirty="0"/>
              <a:t>에 맞는 </a:t>
            </a:r>
            <a:r>
              <a:rPr lang="en-US" altLang="ko-KR" dirty="0"/>
              <a:t>QA : sentence &lt;-&gt; word</a:t>
            </a:r>
          </a:p>
          <a:p>
            <a:r>
              <a:rPr lang="en-US" altLang="ko-KR" dirty="0"/>
              <a:t>	for memory network</a:t>
            </a:r>
          </a:p>
          <a:p>
            <a:r>
              <a:rPr lang="en-US" altLang="ko-KR" dirty="0"/>
              <a:t> - memory : wiki docs</a:t>
            </a:r>
          </a:p>
          <a:p>
            <a:r>
              <a:rPr lang="en-US" altLang="ko-KR" dirty="0"/>
              <a:t>	for memory network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4279"/>
              </p:ext>
            </p:extLst>
          </p:nvPr>
        </p:nvGraphicFramePr>
        <p:xfrm>
          <a:off x="689336" y="4099474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909728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0056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3880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2922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937747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3158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ans_sent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Ans_word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Wiki_docs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4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3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250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1235" y="6053559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한번에 정리되면 좋은데 용량이 </a:t>
            </a:r>
            <a:r>
              <a:rPr lang="ko-KR" altLang="en-US" dirty="0" err="1"/>
              <a:t>너무클듯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29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33512"/>
            <a:ext cx="6276975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711" y="77550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나도 최대 </a:t>
            </a:r>
            <a:r>
              <a:rPr lang="en-US" altLang="ko-KR" dirty="0"/>
              <a:t>128 char</a:t>
            </a:r>
            <a:r>
              <a:rPr lang="ko-KR" altLang="en-US" dirty="0"/>
              <a:t>까지만 가자</a:t>
            </a:r>
          </a:p>
        </p:txBody>
      </p:sp>
    </p:spTree>
    <p:extLst>
      <p:ext uri="{BB962C8B-B14F-4D97-AF65-F5344CB8AC3E}">
        <p14:creationId xmlns:p14="http://schemas.microsoft.com/office/powerpoint/2010/main" val="68385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13089</TotalTime>
  <Words>593</Words>
  <Application>Microsoft Office PowerPoint</Application>
  <PresentationFormat>와이드스크린</PresentationFormat>
  <Paragraphs>157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LSW</dc:creator>
  <cp:lastModifiedBy>이 성우</cp:lastModifiedBy>
  <cp:revision>33</cp:revision>
  <dcterms:created xsi:type="dcterms:W3CDTF">2018-05-16T03:39:14Z</dcterms:created>
  <dcterms:modified xsi:type="dcterms:W3CDTF">2018-05-28T01:58:05Z</dcterms:modified>
</cp:coreProperties>
</file>