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2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85762" autoAdjust="0"/>
  </p:normalViewPr>
  <p:slideViewPr>
    <p:cSldViewPr snapToGrid="0">
      <p:cViewPr varScale="1">
        <p:scale>
          <a:sx n="67" d="100"/>
          <a:sy n="67" d="100"/>
        </p:scale>
        <p:origin x="78" y="3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4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C6EB5-9A62-4E50-A868-18C67DDF255F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C837-C891-4C08-919D-828234D2E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reply</a:t>
            </a:r>
            <a:r>
              <a:rPr lang="ko-KR" altLang="en-US"/>
              <a:t>는 갖다붙이자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C837-C891-4C08-919D-828234D2EB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7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7006-153D-4BD0-8963-BAC077D444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7940" y="1283387"/>
            <a:ext cx="5213684" cy="720446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/>
              <a:t>Research Study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F8B283-3029-467E-9D88-E50C8FAFF414}"/>
              </a:ext>
            </a:extLst>
          </p:cNvPr>
          <p:cNvCxnSpPr/>
          <p:nvPr userDrawn="1"/>
        </p:nvCxnSpPr>
        <p:spPr>
          <a:xfrm>
            <a:off x="1057940" y="2090113"/>
            <a:ext cx="70966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44AD274-A363-4696-AD63-C8BA873D8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7940" y="2175562"/>
            <a:ext cx="5836937" cy="55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/>
              <a:t>RNN – Recurrent Neural Network</a:t>
            </a:r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EDE2017-7B68-4FE4-9B85-9F4341372B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7940" y="4879925"/>
            <a:ext cx="3907599" cy="1393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2017-72931</a:t>
            </a:r>
          </a:p>
          <a:p>
            <a:pPr lvl="0"/>
            <a:r>
              <a:rPr lang="ko-KR" altLang="en-US"/>
              <a:t>융합과학부 디지털정보융합전공</a:t>
            </a:r>
            <a:endParaRPr lang="en-US" altLang="ko-KR"/>
          </a:p>
          <a:p>
            <a:pPr lvl="0"/>
            <a:r>
              <a:rPr lang="ko-KR" altLang="en-US"/>
              <a:t>이성우</a:t>
            </a:r>
          </a:p>
        </p:txBody>
      </p:sp>
    </p:spTree>
    <p:extLst>
      <p:ext uri="{BB962C8B-B14F-4D97-AF65-F5344CB8AC3E}">
        <p14:creationId xmlns:p14="http://schemas.microsoft.com/office/powerpoint/2010/main" val="138859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3B6F-1244-4926-B1CA-B8934DBC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1E694-1E35-4C06-A4D1-2ED88DFF3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F124-73DA-436D-869D-8CDF553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87539-9731-4515-B514-25969D34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D9435-0F47-4731-B37E-96BA2ECE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9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4E9F1-5D35-42BA-96AA-56A8FC9EF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B4739-E414-40A0-8AF8-B8DC2BA47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6F429-EACC-4463-8322-ED8A5203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79C1A-C8A4-4C07-9ADC-FE788E6A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918E-E8C8-4041-81C6-0658FB7F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1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90F99-518C-4DB0-BF8B-F820CE84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CA1084-B4BC-4BA7-979A-95BA846F1E37}"/>
              </a:ext>
            </a:extLst>
          </p:cNvPr>
          <p:cNvCxnSpPr>
            <a:cxnSpLocks/>
          </p:cNvCxnSpPr>
          <p:nvPr userDrawn="1"/>
        </p:nvCxnSpPr>
        <p:spPr>
          <a:xfrm>
            <a:off x="352167" y="567347"/>
            <a:ext cx="7187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F725CB-D6DC-49F6-8171-4CFD29F29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71" y="169269"/>
            <a:ext cx="374203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Page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1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1EF7D-836F-4F33-A564-A44904D9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4129-5DE3-4791-ABE1-A8277AC3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2FCC5-CFFB-4860-8D6C-3357582D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F465E-98FB-475F-9AFA-1547DC55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AC51D-C237-4272-A159-FA0C325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2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15CA5-84FA-4F80-88B4-BA62E7CA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4F4B3-43AF-42AA-9F78-783FADCA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DF8E1-3ECD-493C-A668-690F396B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D61B9-7317-4F1B-9E6B-28A650C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895B-8376-44DC-A128-35FFDBBB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9B7D9-A497-4E95-9CA2-39455916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FB441-4C43-4559-8396-4205C7E4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780A6-2CC4-4CC0-8E2D-28E8AED2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5E820-127F-4E30-A1D3-E2BFB5C7C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3CCF7B-C09E-45D0-BC49-31E748113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EB281-C7F3-4DD6-BEDD-61607CF9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360D4F-FC28-436F-AE3A-F056D86A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FA823B-5322-4178-8346-6EB671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34954-16DE-4B71-8C3D-1208A790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1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B312-F7F0-49F1-AF06-C9D191AC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8C1802-BCD2-4A26-AC72-A73F4B93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A1B14-B4D5-4D14-B730-54D278DB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87211-E45B-43F3-9FE2-B00DE13C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3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E0C3BB-9EC5-4514-BE82-06A3A2EC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19B225-2303-42F7-BE0E-C32F3E05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2C8C9-B5BC-4F50-9668-45CE331A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2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D4A5-CA63-45BF-BC26-4023C31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B102A-3638-4CC6-8EB1-302D5965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CA6D0-E51A-4052-BE6D-07AC9FF9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DE984-C23D-4538-9FB1-1F23BDC7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A07E3-A791-4467-B265-AE40EC8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2D547-AA16-4FD2-AB2F-E567E26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3879-26BF-422D-AD65-638E8529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A40E7-E3F7-448F-9ED1-B948ACF59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4918C-42B9-479F-858B-1AE85811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07703-B0C0-4B7D-98A0-D92DB620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032" y="614537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B6D6C-F5B9-40C4-B3BF-51F03A10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8E608-5317-4955-BE9F-45E1E110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D3BD-92EA-432F-A589-EA5D99F31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1941" y="2022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2C13-E217-4640-BE8E-83A827037C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CA7C3-D78E-4EC0-B723-C200CBDE1096}"/>
              </a:ext>
            </a:extLst>
          </p:cNvPr>
          <p:cNvSpPr txBox="1"/>
          <p:nvPr userDrawn="1"/>
        </p:nvSpPr>
        <p:spPr>
          <a:xfrm>
            <a:off x="10232016" y="6299864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>
                <a:solidFill>
                  <a:srgbClr val="D1B2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SNU HCCLab</a:t>
            </a:r>
            <a:endParaRPr lang="ko-KR" altLang="en-US" sz="3000" dirty="0">
              <a:solidFill>
                <a:srgbClr val="D1B2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9B5306-888B-450E-BB97-C853DE538F1C}"/>
              </a:ext>
            </a:extLst>
          </p:cNvPr>
          <p:cNvCxnSpPr>
            <a:cxnSpLocks/>
          </p:cNvCxnSpPr>
          <p:nvPr userDrawn="1"/>
        </p:nvCxnSpPr>
        <p:spPr>
          <a:xfrm>
            <a:off x="10459399" y="6299864"/>
            <a:ext cx="1371600" cy="0"/>
          </a:xfrm>
          <a:prstGeom prst="line">
            <a:avLst/>
          </a:prstGeom>
          <a:ln w="28575">
            <a:solidFill>
              <a:srgbClr val="E8D9F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F37D2F3-C9A3-47D3-BE70-DFE4F8D8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평창</a:t>
            </a:r>
            <a:r>
              <a:rPr lang="en-US" altLang="ko-KR"/>
              <a:t> project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2572743-DCB5-46E3-9EE1-968359777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로봇저널리즘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2E96765-7BB6-479F-8143-34C5127A4F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altLang="ko-KR"/>
              <a:t>2017-72931</a:t>
            </a:r>
          </a:p>
          <a:p>
            <a:pPr lvl="0"/>
            <a:r>
              <a:rPr lang="ko-KR" altLang="en-US"/>
              <a:t>융합과학부 디지털정보융합전공</a:t>
            </a:r>
            <a:endParaRPr lang="en-US" altLang="ko-KR"/>
          </a:p>
          <a:p>
            <a:pPr lvl="0"/>
            <a:r>
              <a:rPr lang="ko-KR" altLang="en-US"/>
              <a:t>이성우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BF8383-01F3-4152-B0EA-108B2D59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82857-A68A-44E2-BA89-A8DEA52F3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stack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1D98-6ACC-4048-9700-BDFFC5D000AA}"/>
              </a:ext>
            </a:extLst>
          </p:cNvPr>
          <p:cNvSpPr txBox="1"/>
          <p:nvPr/>
        </p:nvSpPr>
        <p:spPr>
          <a:xfrm>
            <a:off x="1671638" y="2457450"/>
            <a:ext cx="2130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angular</a:t>
            </a:r>
          </a:p>
          <a:p>
            <a:r>
              <a:rPr lang="en-US" altLang="ko-KR"/>
              <a:t>node/flask</a:t>
            </a:r>
          </a:p>
          <a:p>
            <a:r>
              <a:rPr lang="en-US" altLang="ko-KR"/>
              <a:t>mysql</a:t>
            </a:r>
          </a:p>
          <a:p>
            <a:r>
              <a:rPr lang="en-US" altLang="ko-KR"/>
              <a:t>metetial/bootstrap</a:t>
            </a:r>
          </a:p>
        </p:txBody>
      </p:sp>
    </p:spTree>
    <p:extLst>
      <p:ext uri="{BB962C8B-B14F-4D97-AF65-F5344CB8AC3E}">
        <p14:creationId xmlns:p14="http://schemas.microsoft.com/office/powerpoint/2010/main" val="397928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FE5A8-EA44-404D-B774-EB0EEEB5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1DE09-31B6-44D0-983E-FA73F1C85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39BCAD-0EF3-492C-83BA-7C38C3E3FF3C}"/>
              </a:ext>
            </a:extLst>
          </p:cNvPr>
          <p:cNvSpPr/>
          <p:nvPr/>
        </p:nvSpPr>
        <p:spPr>
          <a:xfrm>
            <a:off x="3557588" y="885825"/>
            <a:ext cx="3386137" cy="5157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47184D-F482-4E71-9C74-1226BEA88528}"/>
              </a:ext>
            </a:extLst>
          </p:cNvPr>
          <p:cNvSpPr/>
          <p:nvPr/>
        </p:nvSpPr>
        <p:spPr>
          <a:xfrm>
            <a:off x="4002881" y="4453435"/>
            <a:ext cx="2495550" cy="94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survey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C011E-E781-4A20-9774-418AB4EB2CA6}"/>
              </a:ext>
            </a:extLst>
          </p:cNvPr>
          <p:cNvSpPr/>
          <p:nvPr/>
        </p:nvSpPr>
        <p:spPr>
          <a:xfrm>
            <a:off x="4002881" y="1557836"/>
            <a:ext cx="2495550" cy="275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article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149070-D28C-4710-9F33-616B6E217766}"/>
              </a:ext>
            </a:extLst>
          </p:cNvPr>
          <p:cNvSpPr/>
          <p:nvPr/>
        </p:nvSpPr>
        <p:spPr>
          <a:xfrm>
            <a:off x="4002881" y="1000623"/>
            <a:ext cx="2495550" cy="44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AE5B6D-3B8C-48B5-BD41-6E11229A6259}"/>
              </a:ext>
            </a:extLst>
          </p:cNvPr>
          <p:cNvSpPr/>
          <p:nvPr/>
        </p:nvSpPr>
        <p:spPr>
          <a:xfrm>
            <a:off x="4002881" y="5500688"/>
            <a:ext cx="2495550" cy="47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reply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0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F12F85-D3F2-41AA-983F-FDAF5F3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A7E19-50A2-4BFB-A660-67C1446D5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D82C2E-FA5E-4224-AC1C-1C42A831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2C13-E217-4640-BE8E-83A827037C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0FE3A-8C33-4140-B566-8F2AB8BDB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9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29794</TotalTime>
  <Words>29</Words>
  <Application>Microsoft Office PowerPoint</Application>
  <PresentationFormat>와이드스크린</PresentationFormat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Office 테마</vt:lpstr>
      <vt:lpstr>평창 project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이성우</dc:creator>
  <cp:lastModifiedBy>이성우</cp:lastModifiedBy>
  <cp:revision>77</cp:revision>
  <dcterms:created xsi:type="dcterms:W3CDTF">2017-08-09T02:03:18Z</dcterms:created>
  <dcterms:modified xsi:type="dcterms:W3CDTF">2018-01-19T08:27:58Z</dcterms:modified>
</cp:coreProperties>
</file>