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E6FD6-9669-4DF4-94A3-CBE339FAF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7214B1-61BC-4812-BB51-62970060D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EEF0D-AC46-499C-B567-D666E9E2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7F8CC-BE64-4829-93AE-EA18D263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6C418-3854-4753-85F1-2AE31BD9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19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2A42C-275B-4C4D-A389-6857774C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15B3B-78F7-401D-85F6-30441A7ED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472FD-9275-4948-8657-FC85BA8F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99794-E64E-4DF2-9057-91AF0B1E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9567F-7E3A-454B-AF3C-0031CC5A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2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1BD79B-5149-4446-9C69-F1F836FE0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9B3BB7-3254-4924-B1E0-F3C6225AA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D7C74-1D86-49F2-A132-65A36D60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C2B5D-C610-40A3-8E14-DC5B5214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61907-6A4D-4036-BE20-896F50E4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0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BCCA3-0A22-4848-8F67-3431D5DD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D2475-36F2-4EEA-BE06-7724420E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3258D-5D97-449B-8F03-AC0D300A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1C0BC-EE11-443D-8BB7-4BE0CE28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211BF-44D5-40EE-9FE0-A142AE81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3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B5876-532F-44F8-8C40-9C57C5C2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4B1886-C525-40A7-98B9-C8BEBDC3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CDF17-6C3C-4244-A5C6-F89FC09C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1BF02-33B8-4D16-A4D4-532240BB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85E09-ADD1-48C9-ACD7-AFD803C2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8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94286-FA5B-4CF3-8B3C-2D494F61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BB81B-5043-49E4-B7F9-FC035F508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790E5-D45F-433E-8A82-F882DEB0E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E6D1ED-421E-48DB-9BB8-CD2DC8F2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96629-7BEC-4DCB-9D75-DF6F0CA5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71826-8C50-4A14-B2B6-983AB074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B6E8C-BFA0-48B4-8666-DA79E00F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153B7-2468-4625-BCFD-8EA3C374A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C1803-E396-4C35-9A19-BE0F9D921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4D8B45-3EDC-43EB-9EA3-3473AC64B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B69F91-D222-4397-9824-E5FB4129B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91182F-589D-4586-B0CB-0DD5E7E3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49289E-29D1-455E-A7CF-3B55655A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BE7496-1780-44F5-A234-81CA5895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9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92C79-E23D-4D04-AFD4-8ACB11F9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CE5BB-B5CC-40F7-8E65-64278F08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D3F3E8-982B-4078-8C53-CB7A342B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95D511-9C39-4596-9356-A6F52F22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0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940900-16D5-41E2-A2EC-D8B0F4EE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02B270-4089-4E19-9AFA-8BD4E1C5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F0BBE5-1AC6-4E7D-83AC-43FC890B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8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0FC08-BE9B-486A-9DC3-265D85A6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4D329-C08B-4441-8A9A-B894B4FD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71029D-206C-4FA0-B5C9-8D274F2E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0C8C53-9477-49F2-B9BC-D357408D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4E194-0082-4DEA-B534-09DA30E1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DC001-511B-4ECE-BE66-30E1F9FB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2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6C39F-2FB9-417F-B83D-434C84A8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DFE6A3-B6A1-4A3C-97DB-0B0E21C1D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84C9D2-3868-40A1-A63C-B24F1D1D8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5A53D-5FB6-430F-B9B1-F1F2EF30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F04-8AA5-4277-8422-75B74F37F6F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78BA4A-2EE8-46F9-B56B-87AB18CF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8E76B0-45CF-4CD8-9D1B-5E565254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6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147A49-E1BB-44FA-8421-D69D6C87D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6E557-8BA6-4887-98E2-39DFD547D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F176C-B63A-4227-A90A-751C1524F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FF04-8AA5-4277-8422-75B74F37F6F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325CA-D57F-4BA6-B22F-0E843B9EC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E7EB5-AB6F-4D16-B28E-9E5B2FC1E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F8CE-5909-4817-83CE-6AAC9387C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7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CC8815E-3E82-48D2-B94C-3E67BEB1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水位测量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84216FB-510C-4B2E-81D7-55280167C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173" y="2278066"/>
            <a:ext cx="5495238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3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DE5A-48B1-4BB7-A983-ECA269DE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IIC LCD1602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B3EE6-8591-4557-BD4B-CD79509FC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</a:t>
            </a:r>
            <a:r>
              <a:rPr lang="en-US" altLang="zh-CN" dirty="0"/>
              <a:t>I2C</a:t>
            </a:r>
            <a:r>
              <a:rPr lang="zh-CN" altLang="en-US" dirty="0"/>
              <a:t>适配器的</a:t>
            </a:r>
            <a:r>
              <a:rPr lang="en-US" altLang="zh-CN" dirty="0"/>
              <a:t>1602</a:t>
            </a:r>
            <a:r>
              <a:rPr lang="zh-CN" altLang="en-US" dirty="0"/>
              <a:t>屏幕只需要</a:t>
            </a:r>
            <a:r>
              <a:rPr lang="en-US" altLang="zh-CN" dirty="0"/>
              <a:t>4</a:t>
            </a:r>
            <a:r>
              <a:rPr lang="zh-CN" altLang="en-US" dirty="0"/>
              <a:t>根线，方便省空间。</a:t>
            </a:r>
            <a:endParaRPr lang="en-US" altLang="zh-CN" dirty="0"/>
          </a:p>
          <a:p>
            <a:r>
              <a:rPr lang="zh-CN" altLang="en-US" dirty="0"/>
              <a:t>通过两线制的</a:t>
            </a:r>
            <a:r>
              <a:rPr lang="en-US" altLang="zh-CN" dirty="0"/>
              <a:t>IIC</a:t>
            </a:r>
            <a:r>
              <a:rPr lang="zh-CN" altLang="en-US" dirty="0"/>
              <a:t>总线（串行时钟线</a:t>
            </a:r>
            <a:r>
              <a:rPr lang="en-US" altLang="zh-CN" dirty="0"/>
              <a:t>SCL</a:t>
            </a:r>
            <a:r>
              <a:rPr lang="zh-CN" altLang="en-US" dirty="0"/>
              <a:t>，串行数据线</a:t>
            </a:r>
            <a:r>
              <a:rPr lang="en-US" altLang="zh-CN" dirty="0"/>
              <a:t>SDA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连线表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D1BFECD-E78D-445C-A91E-44C98136D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59122"/>
              </p:ext>
            </p:extLst>
          </p:nvPr>
        </p:nvGraphicFramePr>
        <p:xfrm>
          <a:off x="2032000" y="380607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539354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39112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LCD 1602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Arduino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4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30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+5V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0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SDA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8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12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88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07779A2-7542-42C9-B553-BC8563CD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IIC </a:t>
            </a:r>
            <a:r>
              <a:rPr lang="zh-CN" altLang="en-US" sz="3200" dirty="0"/>
              <a:t>扩展模块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547748F-5D8A-4B54-A1F0-326890127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112" y="2505869"/>
            <a:ext cx="6581775" cy="2990850"/>
          </a:xfrm>
        </p:spPr>
      </p:pic>
    </p:spTree>
    <p:extLst>
      <p:ext uri="{BB962C8B-B14F-4D97-AF65-F5344CB8AC3E}">
        <p14:creationId xmlns:p14="http://schemas.microsoft.com/office/powerpoint/2010/main" val="181494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59899-70F1-4488-9D15-2A60451F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继电器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E5AB0-5EEA-4E0E-9B9C-3E182E09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继电器是一种当输入量（电、磁、声、光、热）达到一定值时，输出量将发生跳跃式变化的自动控制器件。</a:t>
            </a:r>
            <a:endParaRPr lang="en-US" altLang="zh-CN" dirty="0"/>
          </a:p>
          <a:p>
            <a:r>
              <a:rPr lang="zh-CN" altLang="en-US" dirty="0"/>
              <a:t>在生活中我们常需要用弱电控制强电的情况，也就是常说的小电流控制大电流问题。</a:t>
            </a:r>
            <a:endParaRPr lang="en-US" altLang="zh-CN" dirty="0"/>
          </a:p>
          <a:p>
            <a:r>
              <a:rPr lang="zh-CN" altLang="en-US" dirty="0"/>
              <a:t>继电器属于数字信号模块，我们通过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继电器数字信号使继电器开合来控制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大功率设备。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601B73-46E5-440D-BA61-47C77D4E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664" y="3083351"/>
            <a:ext cx="3238095" cy="34095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9282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87B0E-E7E5-4AA8-A127-EB2724A8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PS2</a:t>
            </a:r>
            <a:r>
              <a:rPr lang="zh-CN" altLang="en-US" dirty="0"/>
              <a:t>摇杆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DFCA2F-7DF8-403D-BC0E-8CDB8A4A6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9991" y="2360772"/>
            <a:ext cx="4123809" cy="3752381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A89A4EF-55B0-4FE2-9296-8D7BAA123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34724"/>
              </p:ext>
            </p:extLst>
          </p:nvPr>
        </p:nvGraphicFramePr>
        <p:xfrm>
          <a:off x="838200" y="3309862"/>
          <a:ext cx="56896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1">
                  <a:extLst>
                    <a:ext uri="{9D8B030D-6E8A-4147-A177-3AD203B41FA5}">
                      <a16:colId xmlns:a16="http://schemas.microsoft.com/office/drawing/2014/main" val="1502279614"/>
                    </a:ext>
                  </a:extLst>
                </a:gridCol>
                <a:gridCol w="2844801">
                  <a:extLst>
                    <a:ext uri="{9D8B030D-6E8A-4147-A177-3AD203B41FA5}">
                      <a16:colId xmlns:a16="http://schemas.microsoft.com/office/drawing/2014/main" val="408281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PS2</a:t>
                      </a:r>
                      <a:r>
                        <a:rPr lang="zh-CN" altLang="en-US" dirty="0"/>
                        <a:t>摇杆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Arduino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1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+5V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+5V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8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VRx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1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2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0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45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52638-6EAA-4492-934B-56CA7E7F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LED1588AB-24 8x8</a:t>
            </a:r>
            <a:r>
              <a:rPr lang="zh-CN" altLang="en-US" dirty="0"/>
              <a:t>点阵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A17FBA3-E141-4ED0-B8A3-22A4AA888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375" y="2510045"/>
            <a:ext cx="5276190" cy="33333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6DF17B-3EBF-4C27-8F2C-C157E1922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350" y="3176587"/>
            <a:ext cx="37242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3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15289-AE47-4F1B-9028-160CB05C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F22D0-C2EE-4F63-85B8-D6773F2E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只要其对应的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轴顺向偏压，即可使</a:t>
            </a:r>
            <a:r>
              <a:rPr lang="en-US" altLang="zh-CN" dirty="0"/>
              <a:t>LED</a:t>
            </a:r>
            <a:r>
              <a:rPr lang="zh-CN" altLang="en-US" dirty="0"/>
              <a:t>发亮。例如，令</a:t>
            </a:r>
            <a:r>
              <a:rPr lang="en-US" altLang="zh-CN" dirty="0"/>
              <a:t>Y0=1</a:t>
            </a:r>
            <a:r>
              <a:rPr lang="zh-CN" altLang="en-US" dirty="0"/>
              <a:t>，</a:t>
            </a:r>
            <a:r>
              <a:rPr lang="en-US" altLang="zh-CN" dirty="0"/>
              <a:t>X0=0</a:t>
            </a:r>
            <a:r>
              <a:rPr lang="zh-CN" altLang="en-US" dirty="0"/>
              <a:t>，则左上角第一个</a:t>
            </a:r>
            <a:r>
              <a:rPr lang="en-US" altLang="zh-CN" dirty="0"/>
              <a:t>LED</a:t>
            </a:r>
            <a:r>
              <a:rPr lang="zh-CN" altLang="en-US" dirty="0"/>
              <a:t>灯被点亮。</a:t>
            </a:r>
            <a:endParaRPr lang="en-US" altLang="zh-CN"/>
          </a:p>
          <a:p>
            <a:r>
              <a:rPr lang="zh-CN" altLang="en-US"/>
              <a:t>限</a:t>
            </a:r>
            <a:r>
              <a:rPr lang="zh-CN" altLang="en-US" dirty="0"/>
              <a:t>流电阻可以放在</a:t>
            </a:r>
            <a:r>
              <a:rPr lang="en-US" altLang="zh-CN" dirty="0"/>
              <a:t>X</a:t>
            </a:r>
            <a:r>
              <a:rPr lang="zh-CN" altLang="en-US" dirty="0"/>
              <a:t>轴或</a:t>
            </a:r>
            <a:r>
              <a:rPr lang="en-US" altLang="zh-CN" dirty="0"/>
              <a:t>Y</a:t>
            </a:r>
            <a:r>
              <a:rPr lang="zh-CN" altLang="en-US" dirty="0"/>
              <a:t>轴。</a:t>
            </a:r>
          </a:p>
        </p:txBody>
      </p:sp>
    </p:spTree>
    <p:extLst>
      <p:ext uri="{BB962C8B-B14F-4D97-AF65-F5344CB8AC3E}">
        <p14:creationId xmlns:p14="http://schemas.microsoft.com/office/powerpoint/2010/main" val="30672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197</Words>
  <Application>Microsoft Office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水位测量</vt:lpstr>
      <vt:lpstr>IIC LCD1602</vt:lpstr>
      <vt:lpstr>IIC 扩展模块</vt:lpstr>
      <vt:lpstr>继电器</vt:lpstr>
      <vt:lpstr>PS2摇杆</vt:lpstr>
      <vt:lpstr>LED1588AB-24 8x8点阵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水位测量</dc:title>
  <dc:creator>郝 宽</dc:creator>
  <cp:lastModifiedBy>郝 宽</cp:lastModifiedBy>
  <cp:revision>16</cp:revision>
  <dcterms:created xsi:type="dcterms:W3CDTF">2021-07-27T00:50:39Z</dcterms:created>
  <dcterms:modified xsi:type="dcterms:W3CDTF">2021-07-27T04:33:33Z</dcterms:modified>
</cp:coreProperties>
</file>