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83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FDDAA-E2B5-84BF-75B3-F8FABE59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2F04-BE4D-40E6-95F2-7CB1F4D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：秒表显示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7961-F7B8-4E20-A98B-A3C76F74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96445"/>
            <a:ext cx="10272889" cy="380337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仍采用上个实验电路。</a:t>
            </a:r>
            <a:endParaRPr lang="en-US" altLang="zh-CN" dirty="0"/>
          </a:p>
          <a:p>
            <a:r>
              <a:rPr lang="zh-CN" altLang="zh-CN" dirty="0"/>
              <a:t>指定时间间隔，给数码管中的</a:t>
            </a:r>
            <a:r>
              <a:rPr lang="en-US" altLang="zh-CN" dirty="0"/>
              <a:t>7</a:t>
            </a:r>
            <a:r>
              <a:rPr lang="zh-CN" altLang="zh-CN" dirty="0"/>
              <a:t>个不同的晶体管，设置（高电平或低电平）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假设数码管是共阳极，则</a:t>
            </a:r>
            <a:endParaRPr lang="en-US" altLang="zh-CN" dirty="0"/>
          </a:p>
          <a:p>
            <a:pPr lvl="1"/>
            <a:r>
              <a:rPr lang="en-US" altLang="zh-CN" dirty="0"/>
              <a:t>0xc0 = 1100 0000----&gt;0(hg</a:t>
            </a:r>
            <a:r>
              <a:rPr lang="zh-CN" altLang="zh-CN" dirty="0"/>
              <a:t>为高电平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0xf9 = 1111 1001----&gt;1 (</a:t>
            </a:r>
            <a:r>
              <a:rPr lang="en-US" altLang="zh-CN" dirty="0" err="1"/>
              <a:t>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0xa4 = 1010 0100----&gt;2 (</a:t>
            </a:r>
            <a:r>
              <a:rPr lang="en-US" altLang="zh-CN" dirty="0" err="1"/>
              <a:t>abged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0xb0 = 1011 0000----&gt;3(</a:t>
            </a:r>
            <a:r>
              <a:rPr lang="en-US" altLang="zh-CN" dirty="0" err="1"/>
              <a:t>abgcd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0x99 = 1001 1001----&gt;4(</a:t>
            </a:r>
            <a:r>
              <a:rPr lang="en-US" altLang="zh-CN" dirty="0" err="1"/>
              <a:t>fgbc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0x92 = 1001 0010----&gt;5(</a:t>
            </a:r>
            <a:r>
              <a:rPr lang="en-US" altLang="zh-CN" dirty="0" err="1"/>
              <a:t>afgcd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0x82 = 1000 0010----&gt;6(</a:t>
            </a:r>
            <a:r>
              <a:rPr lang="en-US" altLang="zh-CN" dirty="0" err="1"/>
              <a:t>afedcg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0xf8 = 1111 1000----&gt;7(</a:t>
            </a:r>
            <a:r>
              <a:rPr lang="en-US" altLang="zh-CN" dirty="0" err="1"/>
              <a:t>abc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0x80 = 1000 0000----&gt;8(</a:t>
            </a:r>
            <a:r>
              <a:rPr lang="en-US" altLang="zh-CN" dirty="0" err="1"/>
              <a:t>abcdefg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0x90 = 1001 0000----&gt;9(</a:t>
            </a:r>
            <a:r>
              <a:rPr lang="en-US" altLang="zh-CN" dirty="0" err="1"/>
              <a:t>afgbcd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39226-4278-E3D0-C23F-33669359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1BF8B-4BA6-44AA-8043-C19A0C6E08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4400" y="3190875"/>
            <a:ext cx="5181600" cy="162083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3BB47B-1EA9-4BC9-96D3-3FBBB6F469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539060" y="2336800"/>
            <a:ext cx="5181600" cy="33289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CF989D-6B4D-01CF-F958-6BF9E941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A1C1-C8D2-4F2F-8D19-F98393F0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：红绿灯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61F75-D57A-4646-A743-F73AC554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用红色、绿色和黄色的</a:t>
            </a:r>
            <a:r>
              <a:rPr lang="en-US" altLang="zh-CN" dirty="0"/>
              <a:t>LED</a:t>
            </a:r>
            <a:r>
              <a:rPr lang="zh-CN" altLang="en-US" dirty="0"/>
              <a:t>发光二极管模拟</a:t>
            </a:r>
            <a:r>
              <a:rPr lang="zh-CN" altLang="zh-CN" dirty="0"/>
              <a:t>交通灯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红灯</a:t>
            </a:r>
            <a:r>
              <a:rPr lang="en-US" altLang="zh-CN" dirty="0"/>
              <a:t>5</a:t>
            </a:r>
            <a:r>
              <a:rPr lang="zh-CN" altLang="zh-CN" dirty="0"/>
              <a:t>秒，黄灯</a:t>
            </a:r>
            <a:r>
              <a:rPr lang="en-US" altLang="zh-CN" dirty="0"/>
              <a:t>3</a:t>
            </a:r>
            <a:r>
              <a:rPr lang="zh-CN" altLang="zh-CN" dirty="0"/>
              <a:t>，绿灯</a:t>
            </a:r>
            <a:r>
              <a:rPr lang="en-US" altLang="zh-CN" dirty="0"/>
              <a:t>5</a:t>
            </a:r>
            <a:r>
              <a:rPr lang="zh-CN" altLang="zh-CN" dirty="0"/>
              <a:t>秒，亮灯的顺序为红</a:t>
            </a:r>
            <a:r>
              <a:rPr lang="en-US" altLang="zh-CN" dirty="0"/>
              <a:t>-&gt;</a:t>
            </a:r>
            <a:r>
              <a:rPr lang="zh-CN" altLang="zh-CN" dirty="0"/>
              <a:t>黄</a:t>
            </a:r>
            <a:r>
              <a:rPr lang="en-US" altLang="zh-CN" dirty="0"/>
              <a:t>-&gt;</a:t>
            </a:r>
            <a:r>
              <a:rPr lang="zh-CN" altLang="zh-CN" dirty="0"/>
              <a:t>绿。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37512-9C46-FFAD-8DEB-22098892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F880-A212-45D6-8290-C9A1D0DC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7E58F-90D1-4BE2-A937-5F1BC29C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数码管是一种半导体发光器件，其基本单元是发光二极管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数码管按段数分为七段数码管和八段数码管，八段数码管比七段数码管多一个发光二极管单元（多一个小数点显示）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按发光二极管单元连接方式分为共阳极数码管和共阴极数码管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BC4502-B3DC-0C52-4EBF-354B4805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69CB-DA43-4D42-B8B7-A698ED49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共阳极数码管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660F8-8EDC-4E1E-BBFA-D3B3E4A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共阳数码管是指将所有发光二极管的阳极接到一起形成公共阳极</a:t>
            </a:r>
            <a:r>
              <a:rPr lang="en-US" altLang="zh-CN" dirty="0"/>
              <a:t>(COM)</a:t>
            </a:r>
            <a:r>
              <a:rPr lang="zh-CN" altLang="zh-CN" dirty="0"/>
              <a:t>的数码管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共阳数码管在应用时应将公共极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</a:t>
            </a:r>
            <a:r>
              <a:rPr lang="en-US" altLang="zh-CN" dirty="0"/>
              <a:t>+5V</a:t>
            </a:r>
            <a:r>
              <a:rPr lang="zh-CN" altLang="en-US" dirty="0"/>
              <a:t>，当某一字段发光二极管的阴极为低电平时，相应字段就点亮。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当某一字段的阴极为高电平时，相应字段就不亮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5BF68-E260-5011-24D8-9D20F2CB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418C-CE7E-47CE-9BDD-580131F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共阴极数码管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8738-21F5-4737-B5F1-AED9F166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共阴数码管是指将所有发光二极管的阴极接到一起形成公共阴极</a:t>
            </a:r>
            <a:r>
              <a:rPr lang="en-US" altLang="zh-CN" dirty="0"/>
              <a:t>(COM)</a:t>
            </a:r>
            <a:r>
              <a:rPr lang="zh-CN" altLang="en-US" dirty="0"/>
              <a:t>的数码管。</a:t>
            </a:r>
            <a:endParaRPr lang="en-US" altLang="zh-CN" dirty="0"/>
          </a:p>
          <a:p>
            <a:r>
              <a:rPr lang="zh-CN" altLang="en-US" dirty="0"/>
              <a:t>共阴数码管在应用时应将公共极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接到地线</a:t>
            </a:r>
            <a:r>
              <a:rPr lang="en-US" altLang="zh-CN" dirty="0"/>
              <a:t>GND </a:t>
            </a:r>
            <a:r>
              <a:rPr lang="zh-CN" altLang="en-US" dirty="0"/>
              <a:t>上，当某一字段发光二极管的阳极为高电平时，相应字段就点亮。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当某一字段的阳极为低电平时，相应字段就不亮。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C00CB-54A8-88D9-A749-C3E6369F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1136-FFFF-4ED8-893F-E8CED55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959F6-E8DC-4F18-B87A-8ACA980F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CC827-EBF6-4223-B2C9-B76C879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A7BC3-65D0-4F8B-9FBF-710264A7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9" y="3186260"/>
            <a:ext cx="3395972" cy="2788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876B97-853E-4071-B665-DEDDF24E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1" y="3186260"/>
            <a:ext cx="2474089" cy="3231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63EFE1-E098-CD1B-CC1A-1087ED78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5832-B7B6-4324-A0B3-85797D9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：显示数字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3CD0-61F6-493E-8D73-7FA109E6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a~g</a:t>
            </a:r>
            <a:r>
              <a:rPr lang="zh-CN" altLang="en-US" dirty="0"/>
              <a:t>加限流电阻。</a:t>
            </a:r>
            <a:endParaRPr lang="en-US" altLang="zh-CN" dirty="0"/>
          </a:p>
          <a:p>
            <a:r>
              <a:rPr lang="zh-CN" altLang="en-US" dirty="0"/>
              <a:t>判断数码管是共阴极还是共阳极。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en-US" dirty="0"/>
              <a:t>板子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en-US" dirty="0"/>
              <a:t>下载线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面包板及跳线若干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</a:t>
            </a:r>
            <a:r>
              <a:rPr lang="zh-CN" altLang="en-US" dirty="0"/>
              <a:t>位数码管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电阻数个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39C56-7C5A-42C6-5069-3190B40F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C3972E-371D-4A3D-A1C8-872FCFF69F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55106" y="666750"/>
            <a:ext cx="6681788" cy="5524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9540-7EAD-3263-83FC-643D94C9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1AF956-48B7-4157-A821-CD0A041A0F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35450" y="1253331"/>
            <a:ext cx="3721100" cy="4351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507100-3172-37BE-6FFF-22148DF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492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Corbel</vt:lpstr>
      <vt:lpstr>视差</vt:lpstr>
      <vt:lpstr>2022西安交通大学小学期计算机应用能力实训（Arduino项目）</vt:lpstr>
      <vt:lpstr>实验5：红绿灯</vt:lpstr>
      <vt:lpstr>数码管</vt:lpstr>
      <vt:lpstr>共阳极数码管</vt:lpstr>
      <vt:lpstr>共阴极数码管</vt:lpstr>
      <vt:lpstr>数码管</vt:lpstr>
      <vt:lpstr>实验6：显示数字</vt:lpstr>
      <vt:lpstr>PowerPoint 演示文稿</vt:lpstr>
      <vt:lpstr>PowerPoint 演示文稿</vt:lpstr>
      <vt:lpstr>实验7：秒表显示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62</cp:revision>
  <dcterms:created xsi:type="dcterms:W3CDTF">2019-06-24T11:55:46Z</dcterms:created>
  <dcterms:modified xsi:type="dcterms:W3CDTF">2022-06-24T14:48:39Z</dcterms:modified>
</cp:coreProperties>
</file>