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2595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53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2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0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3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0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4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95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8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5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29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35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3876" y="908686"/>
            <a:ext cx="7146925" cy="2629535"/>
          </a:xfrm>
        </p:spPr>
        <p:txBody>
          <a:bodyPr/>
          <a:lstStyle/>
          <a:p>
            <a:pPr algn="ctr"/>
            <a:r>
              <a:rPr lang="en-US" altLang="zh-CN" b="1" dirty="0"/>
              <a:t>2022</a:t>
            </a:r>
            <a:r>
              <a:rPr lang="zh-CN" altLang="en-US" b="1" dirty="0"/>
              <a:t>西安交通大学小学期计算机应用能力实训</a:t>
            </a:r>
            <a:r>
              <a:rPr lang="zh-CN" altLang="en-US" sz="4800" dirty="0">
                <a:solidFill>
                  <a:srgbClr val="FF0000"/>
                </a:solidFill>
              </a:rPr>
              <a:t>（</a:t>
            </a:r>
            <a:r>
              <a:rPr lang="en-US" altLang="zh-CN" sz="4800" dirty="0">
                <a:solidFill>
                  <a:srgbClr val="FF0000"/>
                </a:solidFill>
              </a:rPr>
              <a:t>Arduino</a:t>
            </a:r>
            <a:r>
              <a:rPr lang="zh-CN" altLang="en-US" sz="4800" dirty="0">
                <a:solidFill>
                  <a:srgbClr val="FF0000"/>
                </a:solidFill>
              </a:rPr>
              <a:t>项目）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7849" y="3933057"/>
            <a:ext cx="5184577" cy="1364531"/>
          </a:xfrm>
        </p:spPr>
        <p:txBody>
          <a:bodyPr/>
          <a:lstStyle/>
          <a:p>
            <a:r>
              <a:rPr lang="zh-CN" altLang="en-US" dirty="0"/>
              <a:t>任课教师：</a:t>
            </a:r>
            <a:endParaRPr lang="en-US" altLang="zh-CN" dirty="0"/>
          </a:p>
          <a:p>
            <a:r>
              <a:rPr lang="zh-CN" altLang="en-US" dirty="0"/>
              <a:t>郝宽宽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E44039-6FA1-AD94-18E4-226BA4907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4ECBC-F6D0-4913-9A62-3BB24682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680720"/>
            <a:ext cx="10272889" cy="1159498"/>
          </a:xfrm>
        </p:spPr>
        <p:txBody>
          <a:bodyPr/>
          <a:lstStyle/>
          <a:p>
            <a:pPr algn="ctr"/>
            <a:r>
              <a:rPr lang="zh-CN" altLang="zh-CN" dirty="0"/>
              <a:t>服务器</a:t>
            </a:r>
            <a:r>
              <a:rPr lang="zh-CN" altLang="en-US" dirty="0"/>
              <a:t>搭建和数据发布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E715F-8EB0-4F91-8503-437D3F392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036190"/>
            <a:ext cx="10272889" cy="1159497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NodeMCU</a:t>
            </a:r>
            <a:r>
              <a:rPr lang="en-US" altLang="zh-CN" dirty="0"/>
              <a:t>(ESP8266) </a:t>
            </a:r>
            <a:r>
              <a:rPr lang="zh-CN" altLang="en-US" dirty="0"/>
              <a:t>的</a:t>
            </a:r>
            <a:r>
              <a:rPr lang="en-US" altLang="zh-CN" dirty="0"/>
              <a:t>wi-fi</a:t>
            </a:r>
            <a:r>
              <a:rPr lang="zh-CN" altLang="en-US" dirty="0"/>
              <a:t>模块具有接入点（</a:t>
            </a:r>
            <a:r>
              <a:rPr lang="en-US" altLang="zh-CN" dirty="0"/>
              <a:t>AP</a:t>
            </a:r>
            <a:r>
              <a:rPr lang="zh-CN" altLang="en-US" dirty="0"/>
              <a:t>）模式，它可以创建无线</a:t>
            </a:r>
            <a:r>
              <a:rPr lang="en-US" altLang="zh-CN" dirty="0"/>
              <a:t>LAN</a:t>
            </a:r>
            <a:r>
              <a:rPr lang="zh-CN" altLang="en-US" dirty="0"/>
              <a:t>，任何支持</a:t>
            </a:r>
            <a:r>
              <a:rPr lang="en-US" altLang="zh-CN" dirty="0"/>
              <a:t>Wi-Fi</a:t>
            </a:r>
            <a:r>
              <a:rPr lang="zh-CN" altLang="en-US" dirty="0"/>
              <a:t>的设备都可以连接。</a:t>
            </a:r>
          </a:p>
        </p:txBody>
      </p:sp>
      <p:pic>
        <p:nvPicPr>
          <p:cNvPr id="4" name="图片 3" descr="NodeMCU_WiFi_AP_Mode.png">
            <a:extLst>
              <a:ext uri="{FF2B5EF4-FFF2-40B4-BE49-F238E27FC236}">
                <a16:creationId xmlns:a16="http://schemas.microsoft.com/office/drawing/2014/main" id="{E1A5BA7F-41CA-4E8D-8E56-BFCC5B4566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307" y="3429000"/>
            <a:ext cx="4113386" cy="287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2C4E47-86D8-92B1-5B5D-2E2EAF477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7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87C09-18D2-4DA8-9D3F-1649DAF2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680720"/>
            <a:ext cx="10272889" cy="111037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http</a:t>
            </a:r>
            <a:r>
              <a:rPr lang="zh-CN" altLang="en-US" sz="2800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7BD6F-E444-4B9F-97F0-FE85C6911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791094"/>
            <a:ext cx="10272889" cy="4208722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超文本传输​​协议（</a:t>
            </a:r>
            <a:r>
              <a:rPr lang="en-US" altLang="zh-CN" dirty="0"/>
              <a:t>HTTP</a:t>
            </a:r>
            <a:r>
              <a:rPr lang="zh-CN" altLang="zh-CN" dirty="0"/>
              <a:t>）是标准的应用层协议，用作服务器和客户端之间的请求响应协议。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它被广泛应用于物联网（</a:t>
            </a:r>
            <a:r>
              <a:rPr lang="en-US" altLang="zh-CN" dirty="0"/>
              <a:t>IoT</a:t>
            </a:r>
            <a:r>
              <a:rPr lang="zh-CN" altLang="zh-CN" dirty="0"/>
              <a:t>）嵌入式应用，每个传感器都连接到一个服务器，通过</a:t>
            </a:r>
            <a:r>
              <a:rPr lang="en-US" altLang="zh-CN" dirty="0"/>
              <a:t>HTTP</a:t>
            </a:r>
            <a:r>
              <a:rPr lang="zh-CN" altLang="zh-CN" dirty="0"/>
              <a:t>协议，我们可以将传感器所捕获的数据通过网络发送给每一个客户端。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CC8815-B29D-7A2D-DA3A-EAB0259E0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E15CD-4243-406F-B49C-0902CBA5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29</a:t>
            </a:r>
            <a:r>
              <a:rPr lang="zh-CN" altLang="en-US" dirty="0"/>
              <a:t>：服务器发布数据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526C4-D9FB-49EE-9228-26F75EDA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zh-CN" dirty="0"/>
              <a:t>将采集到的温湿度，通过</a:t>
            </a:r>
            <a:r>
              <a:rPr lang="en-US" altLang="zh-CN" dirty="0" err="1"/>
              <a:t>NodeMCU</a:t>
            </a:r>
            <a:r>
              <a:rPr lang="zh-CN" altLang="zh-CN" dirty="0"/>
              <a:t>中的</a:t>
            </a:r>
            <a:r>
              <a:rPr lang="en-US" altLang="zh-CN" dirty="0"/>
              <a:t>HTTP</a:t>
            </a:r>
            <a:r>
              <a:rPr lang="zh-CN" altLang="zh-CN" dirty="0"/>
              <a:t>服务器，发布到每个连接到它的</a:t>
            </a:r>
            <a:r>
              <a:rPr lang="en-US" altLang="zh-CN" dirty="0"/>
              <a:t>Wi-Fi</a:t>
            </a:r>
            <a:r>
              <a:rPr lang="zh-CN" altLang="zh-CN" dirty="0"/>
              <a:t>设备上。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实验器材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NodeMCU</a:t>
            </a:r>
            <a:r>
              <a:rPr lang="zh-CN" altLang="zh-CN" dirty="0"/>
              <a:t>板子</a:t>
            </a:r>
            <a:r>
              <a:rPr lang="zh-CN" altLang="en-US" dirty="0"/>
              <a:t>及</a:t>
            </a:r>
            <a:r>
              <a:rPr lang="en-US" altLang="zh-CN" dirty="0"/>
              <a:t>USB</a:t>
            </a:r>
            <a:r>
              <a:rPr lang="zh-CN" altLang="en-US" dirty="0"/>
              <a:t>数据线</a:t>
            </a:r>
            <a:endParaRPr lang="zh-CN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面包</a:t>
            </a:r>
            <a:r>
              <a:rPr lang="zh-CN" altLang="en-US" dirty="0"/>
              <a:t>板及跳线</a:t>
            </a:r>
            <a:endParaRPr lang="zh-CN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温度湿度传感器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5654BE-938F-B83F-373E-C58605172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3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440A6-2D59-4800-9C0B-26975815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原理图</a:t>
            </a:r>
          </a:p>
        </p:txBody>
      </p:sp>
      <p:pic>
        <p:nvPicPr>
          <p:cNvPr id="4" name="内容占位符 3" descr="DHT11原理图.png">
            <a:extLst>
              <a:ext uri="{FF2B5EF4-FFF2-40B4-BE49-F238E27FC236}">
                <a16:creationId xmlns:a16="http://schemas.microsoft.com/office/drawing/2014/main" id="{93531348-7306-46BF-856B-EE26F0B8DC7B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93" y="2438401"/>
            <a:ext cx="6257925" cy="350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C780F6-5225-0E68-2D63-2C4294C8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2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C6B43-B090-4778-BB8F-050C27E1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4" name="内容占位符 3" descr="DHT11实物图.png">
            <a:extLst>
              <a:ext uri="{FF2B5EF4-FFF2-40B4-BE49-F238E27FC236}">
                <a16:creationId xmlns:a16="http://schemas.microsoft.com/office/drawing/2014/main" id="{92F8AB14-9FCD-407D-98CC-975D4AEEEA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4422" y="2667000"/>
            <a:ext cx="4683244" cy="333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A4CA37-8FDC-E734-EB94-F1CB409FE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4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9866B-8277-4019-B4FA-46D24C9A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680720"/>
            <a:ext cx="10272889" cy="1232922"/>
          </a:xfrm>
        </p:spPr>
        <p:txBody>
          <a:bodyPr/>
          <a:lstStyle/>
          <a:p>
            <a:pPr algn="ctr"/>
            <a:r>
              <a:rPr lang="zh-CN" altLang="zh-CN" dirty="0"/>
              <a:t>服务器</a:t>
            </a:r>
            <a:r>
              <a:rPr lang="zh-CN" altLang="en-US" dirty="0"/>
              <a:t>本地传感器控制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EDBD6-6060-483B-BD23-340510178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终端</a:t>
            </a:r>
            <a:r>
              <a:rPr lang="zh-CN" altLang="zh-CN" dirty="0"/>
              <a:t>连接到</a:t>
            </a:r>
            <a:r>
              <a:rPr lang="en-US" altLang="zh-CN" dirty="0" err="1"/>
              <a:t>NodeMCU</a:t>
            </a:r>
            <a:r>
              <a:rPr lang="zh-CN" altLang="zh-CN" dirty="0"/>
              <a:t>的设备，向它发出控制信号</a:t>
            </a:r>
            <a:r>
              <a:rPr lang="zh-CN" altLang="en-US" dirty="0"/>
              <a:t>，</a:t>
            </a:r>
            <a:r>
              <a:rPr lang="zh-CN" altLang="zh-CN" dirty="0"/>
              <a:t>使</a:t>
            </a:r>
            <a:r>
              <a:rPr lang="en-US" altLang="zh-CN" dirty="0" err="1"/>
              <a:t>NodeMCU</a:t>
            </a:r>
            <a:r>
              <a:rPr lang="zh-CN" altLang="zh-CN" dirty="0"/>
              <a:t>按照控制信号，对连接在其上的传感器产生作用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EEF9B7-1AC1-AEAC-3C8C-3CDE4C3EB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7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0F296-162D-4C6A-87DA-2C9A92E6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30</a:t>
            </a:r>
            <a:r>
              <a:rPr lang="zh-CN" altLang="en-US" dirty="0"/>
              <a:t>：服务器传感器控制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DF88B-3AB9-4E07-979D-7A2A0BF27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zh-CN" dirty="0"/>
              <a:t>通过手机或者笔记本等设备，控制连接在</a:t>
            </a:r>
            <a:r>
              <a:rPr lang="en-US" altLang="zh-CN" dirty="0" err="1"/>
              <a:t>NodeMCU</a:t>
            </a:r>
            <a:r>
              <a:rPr lang="zh-CN" altLang="zh-CN" dirty="0"/>
              <a:t>上</a:t>
            </a:r>
            <a:r>
              <a:rPr lang="en-US" altLang="zh-CN" dirty="0"/>
              <a:t>LED</a:t>
            </a:r>
            <a:r>
              <a:rPr lang="zh-CN" altLang="zh-CN" dirty="0"/>
              <a:t>灯的亮灭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实验器材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NodeMCU</a:t>
            </a:r>
            <a:r>
              <a:rPr lang="zh-CN" altLang="zh-CN" dirty="0"/>
              <a:t>板子</a:t>
            </a:r>
            <a:r>
              <a:rPr lang="zh-CN" altLang="en-US" dirty="0"/>
              <a:t>及</a:t>
            </a:r>
            <a:r>
              <a:rPr lang="en-US" altLang="zh-CN" dirty="0"/>
              <a:t>USB</a:t>
            </a:r>
            <a:r>
              <a:rPr lang="zh-CN" altLang="en-US" dirty="0"/>
              <a:t>数据线</a:t>
            </a:r>
            <a:endParaRPr lang="zh-CN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面包板</a:t>
            </a:r>
            <a:r>
              <a:rPr lang="zh-CN" altLang="en-US" dirty="0"/>
              <a:t>及跳线若干</a:t>
            </a:r>
            <a:endParaRPr lang="zh-CN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LED</a:t>
            </a:r>
            <a:r>
              <a:rPr lang="zh-CN" altLang="en-US" dirty="0"/>
              <a:t>及电阻各一个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424AD5-0291-C68F-CF75-4090FD0B6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0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2EEBDE-13C9-4FD4-B69B-794CC6BF1A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250949" y="1681163"/>
            <a:ext cx="5157788" cy="823912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原理图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B20856-4918-4598-968A-919AA69E754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08737" y="1681163"/>
            <a:ext cx="5183187" cy="823912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实物图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ECC53D4-8AC6-4897-8E2F-6A3EAE7480EA}"/>
              </a:ext>
            </a:extLst>
          </p:cNvPr>
          <p:cNvPicPr>
            <a:picLocks noGrp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49" y="2662826"/>
            <a:ext cx="4532313" cy="3142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AD56625-7440-4BE9-8182-284EEEE96C44}"/>
              </a:ext>
            </a:extLst>
          </p:cNvPr>
          <p:cNvPicPr>
            <a:picLocks noGrp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1" y="2820577"/>
            <a:ext cx="4808537" cy="2827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BE278D-B898-AE94-B65A-42BE23E9C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1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246</Words>
  <Application>Microsoft Office PowerPoint</Application>
  <PresentationFormat>宽屏</PresentationFormat>
  <Paragraphs>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视差</vt:lpstr>
      <vt:lpstr>2022西安交通大学小学期计算机应用能力实训（Arduino项目）</vt:lpstr>
      <vt:lpstr>服务器搭建和数据发布</vt:lpstr>
      <vt:lpstr>http协议</vt:lpstr>
      <vt:lpstr>实验29：服务器发布数据</vt:lpstr>
      <vt:lpstr>原理图</vt:lpstr>
      <vt:lpstr>实物图</vt:lpstr>
      <vt:lpstr>服务器本地传感器控制</vt:lpstr>
      <vt:lpstr>实验30：服务器传感器控制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宽 郝</dc:creator>
  <cp:lastModifiedBy>郝 宽</cp:lastModifiedBy>
  <cp:revision>103</cp:revision>
  <dcterms:created xsi:type="dcterms:W3CDTF">2019-06-28T15:45:00Z</dcterms:created>
  <dcterms:modified xsi:type="dcterms:W3CDTF">2022-07-02T20:14:44Z</dcterms:modified>
</cp:coreProperties>
</file>