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E439-1DCC-9840-BAB4-5BB27B5CF54C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E9BE-8378-D747-A571-3C24A117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E439-1DCC-9840-BAB4-5BB27B5CF54C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E9BE-8378-D747-A571-3C24A117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E439-1DCC-9840-BAB4-5BB27B5CF54C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E9BE-8378-D747-A571-3C24A117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4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E439-1DCC-9840-BAB4-5BB27B5CF54C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E9BE-8378-D747-A571-3C24A117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E439-1DCC-9840-BAB4-5BB27B5CF54C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E9BE-8378-D747-A571-3C24A117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E439-1DCC-9840-BAB4-5BB27B5CF54C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E9BE-8378-D747-A571-3C24A117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E439-1DCC-9840-BAB4-5BB27B5CF54C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E9BE-8378-D747-A571-3C24A117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E439-1DCC-9840-BAB4-5BB27B5CF54C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E9BE-8378-D747-A571-3C24A117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8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E439-1DCC-9840-BAB4-5BB27B5CF54C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E9BE-8378-D747-A571-3C24A117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3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E439-1DCC-9840-BAB4-5BB27B5CF54C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E9BE-8378-D747-A571-3C24A117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E439-1DCC-9840-BAB4-5BB27B5CF54C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E9BE-8378-D747-A571-3C24A117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E439-1DCC-9840-BAB4-5BB27B5CF54C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5E9BE-8378-D747-A571-3C24A117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rect Access Storage 4"/>
          <p:cNvSpPr/>
          <p:nvPr/>
        </p:nvSpPr>
        <p:spPr>
          <a:xfrm>
            <a:off x="2631221" y="3108639"/>
            <a:ext cx="1723625" cy="771135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Queue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703058" y="3017917"/>
            <a:ext cx="952529" cy="952579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Reader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1655587" y="3494207"/>
            <a:ext cx="9756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gnetic Disk 10"/>
          <p:cNvSpPr/>
          <p:nvPr/>
        </p:nvSpPr>
        <p:spPr>
          <a:xfrm>
            <a:off x="7417398" y="2932866"/>
            <a:ext cx="816454" cy="1122681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4"/>
            <a:endCxn id="12" idx="1"/>
          </p:cNvCxnSpPr>
          <p:nvPr/>
        </p:nvCxnSpPr>
        <p:spPr>
          <a:xfrm flipV="1">
            <a:off x="4354846" y="2197169"/>
            <a:ext cx="975634" cy="1297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42" idx="1"/>
          </p:cNvCxnSpPr>
          <p:nvPr/>
        </p:nvCxnSpPr>
        <p:spPr>
          <a:xfrm>
            <a:off x="4354846" y="3494207"/>
            <a:ext cx="9756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44" idx="1"/>
          </p:cNvCxnSpPr>
          <p:nvPr/>
        </p:nvCxnSpPr>
        <p:spPr>
          <a:xfrm>
            <a:off x="4354846" y="3494207"/>
            <a:ext cx="975634" cy="648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1" idx="2"/>
          </p:cNvCxnSpPr>
          <p:nvPr/>
        </p:nvCxnSpPr>
        <p:spPr>
          <a:xfrm>
            <a:off x="6441765" y="2197169"/>
            <a:ext cx="975633" cy="1297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11" idx="2"/>
          </p:cNvCxnSpPr>
          <p:nvPr/>
        </p:nvCxnSpPr>
        <p:spPr>
          <a:xfrm>
            <a:off x="6441765" y="2845688"/>
            <a:ext cx="975633" cy="648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11" idx="2"/>
          </p:cNvCxnSpPr>
          <p:nvPr/>
        </p:nvCxnSpPr>
        <p:spPr>
          <a:xfrm>
            <a:off x="6441765" y="3494207"/>
            <a:ext cx="975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30480" y="1967529"/>
            <a:ext cx="1111285" cy="3053355"/>
            <a:chOff x="5765520" y="2052580"/>
            <a:chExt cx="1111285" cy="3053355"/>
          </a:xfrm>
        </p:grpSpPr>
        <p:sp>
          <p:nvSpPr>
            <p:cNvPr id="12" name="Process 11"/>
            <p:cNvSpPr/>
            <p:nvPr/>
          </p:nvSpPr>
          <p:spPr>
            <a:xfrm>
              <a:off x="5765520" y="2052580"/>
              <a:ext cx="1111285" cy="45927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Writer 1</a:t>
              </a:r>
              <a:endParaRPr lang="en-US" dirty="0"/>
            </a:p>
          </p:txBody>
        </p:sp>
        <p:sp>
          <p:nvSpPr>
            <p:cNvPr id="41" name="Process 40"/>
            <p:cNvSpPr/>
            <p:nvPr/>
          </p:nvSpPr>
          <p:spPr>
            <a:xfrm>
              <a:off x="5765520" y="2701099"/>
              <a:ext cx="1111285" cy="45927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Writer 2</a:t>
              </a:r>
              <a:endParaRPr lang="en-US" dirty="0"/>
            </a:p>
          </p:txBody>
        </p:sp>
        <p:sp>
          <p:nvSpPr>
            <p:cNvPr id="42" name="Process 41"/>
            <p:cNvSpPr/>
            <p:nvPr/>
          </p:nvSpPr>
          <p:spPr>
            <a:xfrm>
              <a:off x="5765520" y="3349618"/>
              <a:ext cx="1111285" cy="45927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Writer 3</a:t>
              </a:r>
              <a:endParaRPr lang="en-US" dirty="0"/>
            </a:p>
          </p:txBody>
        </p:sp>
        <p:sp>
          <p:nvSpPr>
            <p:cNvPr id="43" name="Process 42"/>
            <p:cNvSpPr/>
            <p:nvPr/>
          </p:nvSpPr>
          <p:spPr>
            <a:xfrm>
              <a:off x="5765520" y="4646656"/>
              <a:ext cx="1111285" cy="45927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Writer n</a:t>
              </a:r>
              <a:endParaRPr lang="en-US" dirty="0"/>
            </a:p>
          </p:txBody>
        </p:sp>
        <p:sp>
          <p:nvSpPr>
            <p:cNvPr id="44" name="Process 43"/>
            <p:cNvSpPr/>
            <p:nvPr/>
          </p:nvSpPr>
          <p:spPr>
            <a:xfrm>
              <a:off x="5765520" y="3998137"/>
              <a:ext cx="1111285" cy="45927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45" name="Straight Arrow Connector 44"/>
          <p:cNvCxnSpPr>
            <a:stCxn id="5" idx="4"/>
            <a:endCxn id="41" idx="1"/>
          </p:cNvCxnSpPr>
          <p:nvPr/>
        </p:nvCxnSpPr>
        <p:spPr>
          <a:xfrm flipV="1">
            <a:off x="4354846" y="2845688"/>
            <a:ext cx="975634" cy="648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4"/>
            <a:endCxn id="43" idx="1"/>
          </p:cNvCxnSpPr>
          <p:nvPr/>
        </p:nvCxnSpPr>
        <p:spPr>
          <a:xfrm>
            <a:off x="4354846" y="3494207"/>
            <a:ext cx="975634" cy="1297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3"/>
            <a:endCxn id="11" idx="2"/>
          </p:cNvCxnSpPr>
          <p:nvPr/>
        </p:nvCxnSpPr>
        <p:spPr>
          <a:xfrm flipV="1">
            <a:off x="6441765" y="3494207"/>
            <a:ext cx="975633" cy="648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3"/>
            <a:endCxn id="11" idx="2"/>
          </p:cNvCxnSpPr>
          <p:nvPr/>
        </p:nvCxnSpPr>
        <p:spPr>
          <a:xfrm flipV="1">
            <a:off x="6441765" y="3494207"/>
            <a:ext cx="975633" cy="1297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3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TIBCO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Ruaux</dc:creator>
  <cp:lastModifiedBy>Julien Ruaux</cp:lastModifiedBy>
  <cp:revision>5</cp:revision>
  <dcterms:created xsi:type="dcterms:W3CDTF">2014-05-05T18:44:38Z</dcterms:created>
  <dcterms:modified xsi:type="dcterms:W3CDTF">2014-05-05T19:36:46Z</dcterms:modified>
</cp:coreProperties>
</file>