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c439776f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c439776f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c439776f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c439776f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c439776f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c439776f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c439776f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c439776f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c439776f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c439776f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c439776f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c439776f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c439776f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c439776f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c439776f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c439776f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c439776f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c439776f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c439776f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c439776f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c439776f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c439776f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slide" Target="/ppt/slides/slide2.xml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slide" Target="/ppt/slides/slide8.xml"/><Relationship Id="rId5" Type="http://schemas.openxmlformats.org/officeDocument/2006/relationships/image" Target="../media/image12.png"/><Relationship Id="rId6" Type="http://schemas.openxmlformats.org/officeDocument/2006/relationships/slide" Target="/ppt/slides/slide8.xml"/><Relationship Id="rId7" Type="http://schemas.openxmlformats.org/officeDocument/2006/relationships/slide" Target="/ppt/slides/slide1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slide" Target="/ppt/slides/slide8.xml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slide" Target="/ppt/slides/slide8.xml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slide" Target="/ppt/slides/slide1.xml"/><Relationship Id="rId11" Type="http://schemas.openxmlformats.org/officeDocument/2006/relationships/slide" Target="/ppt/slides/slide7.xml"/><Relationship Id="rId10" Type="http://schemas.openxmlformats.org/officeDocument/2006/relationships/slide" Target="/ppt/slides/slide5.xml"/><Relationship Id="rId12" Type="http://schemas.openxmlformats.org/officeDocument/2006/relationships/image" Target="../media/image7.png"/><Relationship Id="rId9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slide" Target="/ppt/slides/slide6.xml"/><Relationship Id="rId7" Type="http://schemas.openxmlformats.org/officeDocument/2006/relationships/image" Target="../media/image2.png"/><Relationship Id="rId8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slide" Target="/ppt/slides/slide6.xml"/><Relationship Id="rId13" Type="http://schemas.openxmlformats.org/officeDocument/2006/relationships/image" Target="../media/image7.png"/><Relationship Id="rId12" Type="http://schemas.openxmlformats.org/officeDocument/2006/relationships/slide" Target="/ppt/slides/slide7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slide" Target="/ppt/slides/slide4.xml"/><Relationship Id="rId9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slide" Target="/ppt/slides/slide2.xml"/><Relationship Id="rId8" Type="http://schemas.openxmlformats.org/officeDocument/2006/relationships/slide" Target="/ppt/slides/slide1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7.xml"/><Relationship Id="rId10" Type="http://schemas.openxmlformats.org/officeDocument/2006/relationships/image" Target="../media/image2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slide" Target="/ppt/slides/slide5.xml"/><Relationship Id="rId9" Type="http://schemas.openxmlformats.org/officeDocument/2006/relationships/slide" Target="/ppt/slides/slide6.xml"/><Relationship Id="rId5" Type="http://schemas.openxmlformats.org/officeDocument/2006/relationships/image" Target="../media/image6.png"/><Relationship Id="rId6" Type="http://schemas.openxmlformats.org/officeDocument/2006/relationships/slide" Target="/ppt/slides/slide3.xml"/><Relationship Id="rId7" Type="http://schemas.openxmlformats.org/officeDocument/2006/relationships/slide" Target="/ppt/slides/slide1.xml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slide" Target="/ppt/slides/slide2.xml"/><Relationship Id="rId13" Type="http://schemas.openxmlformats.org/officeDocument/2006/relationships/image" Target="../media/image7.png"/><Relationship Id="rId12" Type="http://schemas.openxmlformats.org/officeDocument/2006/relationships/slide" Target="/ppt/slides/slide7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slide" Target="/ppt/slides/slide1.xml"/><Relationship Id="rId9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slide" Target="/ppt/slides/slide6.xml"/><Relationship Id="rId7" Type="http://schemas.openxmlformats.org/officeDocument/2006/relationships/image" Target="../media/image2.png"/><Relationship Id="rId8" Type="http://schemas.openxmlformats.org/officeDocument/2006/relationships/slide" Target="/ppt/slides/slide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slide" Target="/ppt/slides/slide2.xml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slide" Target="/ppt/slides/slide8.xml"/><Relationship Id="rId5" Type="http://schemas.openxmlformats.org/officeDocument/2006/relationships/image" Target="../media/image12.png"/><Relationship Id="rId6" Type="http://schemas.openxmlformats.org/officeDocument/2006/relationships/slide" Target="/ppt/slides/slide8.xml"/><Relationship Id="rId7" Type="http://schemas.openxmlformats.org/officeDocument/2006/relationships/slide" Target="/ppt/slides/slide8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slide" Target="/ppt/slides/slide12.xml"/><Relationship Id="rId5" Type="http://schemas.openxmlformats.org/officeDocument/2006/relationships/slide" Target="/ppt/slides/slide10.xml"/><Relationship Id="rId6" Type="http://schemas.openxmlformats.org/officeDocument/2006/relationships/slide" Target="/ppt/slides/slide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slide" Target="/ppt/slides/slide2.xml"/><Relationship Id="rId5" Type="http://schemas.openxmlformats.org/officeDocument/2006/relationships/slide" Target="/ppt/slides/slide8.xml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6575"/>
            <a:ext cx="8839200" cy="4410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8763" y="3531825"/>
            <a:ext cx="2626475" cy="6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3025"/>
            <a:ext cx="9144000" cy="4497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850" y="458450"/>
            <a:ext cx="559875" cy="40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>
            <a:hlinkClick action="ppaction://hlinksldjump" r:id="rId6"/>
          </p:cNvPr>
          <p:cNvSpPr txBox="1"/>
          <p:nvPr/>
        </p:nvSpPr>
        <p:spPr>
          <a:xfrm>
            <a:off x="6754900" y="805700"/>
            <a:ext cx="2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>
            <a:hlinkClick action="ppaction://hlinksldjump" r:id="rId7"/>
          </p:cNvPr>
          <p:cNvSpPr txBox="1"/>
          <p:nvPr/>
        </p:nvSpPr>
        <p:spPr>
          <a:xfrm>
            <a:off x="3253500" y="3947125"/>
            <a:ext cx="26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0050"/>
            <a:ext cx="9144000" cy="4523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850" y="458450"/>
            <a:ext cx="559875" cy="4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1425"/>
            <a:ext cx="9143999" cy="4520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450" y="507250"/>
            <a:ext cx="559875" cy="4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4500"/>
            <a:ext cx="9143999" cy="4514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675" y="425875"/>
            <a:ext cx="559875" cy="4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03975" y="4129050"/>
            <a:ext cx="737175" cy="2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>
            <a:hlinkClick action="ppaction://hlinksldjump"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68750" y="3038500"/>
            <a:ext cx="326075" cy="3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>
            <a:hlinkClick action="ppaction://hlinksldjump" r:id="rId10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90750" y="3038500"/>
            <a:ext cx="326075" cy="3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>
            <a:hlinkClick action="ppaction://hlinksldjump"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243675" y="3551525"/>
            <a:ext cx="2656650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4500"/>
            <a:ext cx="9143999" cy="4514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9250" y="3030400"/>
            <a:ext cx="326075" cy="3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4981391"/>
            <a:ext cx="12214" cy="9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>
            <a:hlinkClick action="ppaction://hlinksldjump"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3350" y="3063050"/>
            <a:ext cx="339457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>
            <a:hlinkClick action="ppaction://hlinksldjump"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7675" y="425875"/>
            <a:ext cx="559875" cy="4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03975" y="4129050"/>
            <a:ext cx="737175" cy="2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>
            <a:hlinkClick action="ppaction://hlinksldjump" r:id="rId12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43675" y="3551525"/>
            <a:ext cx="2656650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4500"/>
            <a:ext cx="9143999" cy="4514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7075" y="3061050"/>
            <a:ext cx="339457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>
            <a:hlinkClick action="ppaction://hlinksldjump" r:id="rId6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2800" y="3061050"/>
            <a:ext cx="339457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>
            <a:hlinkClick action="ppaction://hlinksldjump"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7675" y="425875"/>
            <a:ext cx="559875" cy="4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>
            <a:hlinkClick action="ppaction://hlinksldjump"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03975" y="4129050"/>
            <a:ext cx="737175" cy="2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>
            <a:hlinkClick action="ppaction://hlinksldjump"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243675" y="3551525"/>
            <a:ext cx="2656650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5" y="314525"/>
            <a:ext cx="9055175" cy="45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675" y="425875"/>
            <a:ext cx="559875" cy="4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03975" y="4129050"/>
            <a:ext cx="737175" cy="2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>
            <a:hlinkClick action="ppaction://hlinksldjump"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68750" y="3038500"/>
            <a:ext cx="326075" cy="3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72800" y="3061050"/>
            <a:ext cx="339457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>
            <a:hlinkClick action="ppaction://hlinksldjump" r:id="rId12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43675" y="3551525"/>
            <a:ext cx="2656650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25" y="321875"/>
            <a:ext cx="9038150" cy="44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675" y="425875"/>
            <a:ext cx="559875" cy="4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4325"/>
            <a:ext cx="9144000" cy="4494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850" y="458450"/>
            <a:ext cx="559875" cy="40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>
            <a:hlinkClick action="ppaction://hlinksldjump" r:id="rId6"/>
          </p:cNvPr>
          <p:cNvSpPr txBox="1"/>
          <p:nvPr/>
        </p:nvSpPr>
        <p:spPr>
          <a:xfrm>
            <a:off x="6754900" y="805700"/>
            <a:ext cx="2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>
            <a:hlinkClick action="ppaction://hlinksldjump" r:id="rId7"/>
          </p:cNvPr>
          <p:cNvSpPr txBox="1"/>
          <p:nvPr/>
        </p:nvSpPr>
        <p:spPr>
          <a:xfrm>
            <a:off x="3253500" y="3800650"/>
            <a:ext cx="26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5550"/>
            <a:ext cx="9144000" cy="452377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>
            <a:hlinkClick action="ppaction://hlinksldjump" r:id="rId4"/>
          </p:cNvPr>
          <p:cNvSpPr txBox="1"/>
          <p:nvPr/>
        </p:nvSpPr>
        <p:spPr>
          <a:xfrm rot="816909">
            <a:off x="6314943" y="3948099"/>
            <a:ext cx="282159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>
            <a:hlinkClick action="ppaction://hlinksldjump" r:id="rId5"/>
          </p:cNvPr>
          <p:cNvSpPr txBox="1"/>
          <p:nvPr/>
        </p:nvSpPr>
        <p:spPr>
          <a:xfrm rot="487133">
            <a:off x="6681750" y="2522892"/>
            <a:ext cx="1733373" cy="400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>
            <a:hlinkClick action="ppaction://hlinksldjump" r:id="rId6"/>
          </p:cNvPr>
          <p:cNvSpPr txBox="1"/>
          <p:nvPr/>
        </p:nvSpPr>
        <p:spPr>
          <a:xfrm>
            <a:off x="6722350" y="1009175"/>
            <a:ext cx="15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4575"/>
            <a:ext cx="9143999" cy="449438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>
            <a:hlinkClick action="ppaction://hlinksldjump" r:id="rId4"/>
          </p:cNvPr>
          <p:cNvSpPr txBox="1"/>
          <p:nvPr/>
        </p:nvSpPr>
        <p:spPr>
          <a:xfrm>
            <a:off x="5989900" y="4036675"/>
            <a:ext cx="17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1">
            <a:hlinkClick action="ppaction://hlinksldjump"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50" y="425900"/>
            <a:ext cx="559875" cy="4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