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" name="图片 17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116840"/>
            <a:ext cx="11889740" cy="65633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564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635"/>
            <a:ext cx="1212532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0"/>
            <a:ext cx="122326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0"/>
            <a:ext cx="1217168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635"/>
            <a:ext cx="1220152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-5715"/>
            <a:ext cx="11369040" cy="6751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045" y="1109980"/>
            <a:ext cx="4057015" cy="4638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635"/>
            <a:ext cx="1224788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24788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635"/>
            <a:ext cx="121564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2326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635"/>
            <a:ext cx="122167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幻灯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635"/>
            <a:ext cx="12110085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1</cp:revision>
  <dcterms:created xsi:type="dcterms:W3CDTF">2017-06-18T04:25:55Z</dcterms:created>
  <dcterms:modified xsi:type="dcterms:W3CDTF">2017-06-18T04:30:23Z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