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2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99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92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33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7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08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8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9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E031-75C3-874E-A8C7-20DA23A31CB5}" type="datetimeFigureOut">
              <a:rPr lang="fr-FR" smtClean="0"/>
              <a:t>28/10/15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5198-E8FD-0B4C-9400-00CD2B97B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382295" y="4153416"/>
            <a:ext cx="4816545" cy="1659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6198840" y="4153416"/>
            <a:ext cx="663562" cy="1659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686647" y="3981787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976233" y="3981787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605062" y="3981787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184850" y="3981787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195304" y="3981787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195304" y="4938775"/>
            <a:ext cx="171629" cy="1716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6423132" y="4987719"/>
            <a:ext cx="171629" cy="1716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6862402" y="5159348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874246" y="5812494"/>
            <a:ext cx="263137" cy="183071"/>
          </a:xfrm>
          <a:prstGeom prst="rect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605062" y="5812494"/>
            <a:ext cx="263137" cy="183071"/>
          </a:xfrm>
          <a:prstGeom prst="rect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87130" y="5812494"/>
            <a:ext cx="263137" cy="183071"/>
          </a:xfrm>
          <a:prstGeom prst="rect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862402" y="4896183"/>
            <a:ext cx="263137" cy="183071"/>
          </a:xfrm>
          <a:prstGeom prst="rect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720169" y="5755284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384422" y="663631"/>
            <a:ext cx="617799" cy="6178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16406" y="1616965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614038" y="1616965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311669" y="1616965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3009300" y="1616965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706931" y="1616965"/>
            <a:ext cx="171629" cy="171629"/>
          </a:xfrm>
          <a:prstGeom prst="ellipse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2146764" y="1616965"/>
            <a:ext cx="171629" cy="171629"/>
          </a:xfrm>
          <a:prstGeom prst="ellipse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844396" y="1616965"/>
            <a:ext cx="171629" cy="171629"/>
          </a:xfrm>
          <a:prstGeom prst="ellipse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542027" y="1616965"/>
            <a:ext cx="171629" cy="171629"/>
          </a:xfrm>
          <a:prstGeom prst="ellipse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239658" y="1616965"/>
            <a:ext cx="171629" cy="171629"/>
          </a:xfrm>
          <a:prstGeom prst="ellipse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937289" y="1616965"/>
            <a:ext cx="171629" cy="171629"/>
          </a:xfrm>
          <a:prstGeom prst="ellipse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614089" y="1616965"/>
            <a:ext cx="171629" cy="171629"/>
          </a:xfrm>
          <a:prstGeom prst="ellipse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11720" y="1616965"/>
            <a:ext cx="171629" cy="171629"/>
          </a:xfrm>
          <a:prstGeom prst="ellipse">
            <a:avLst/>
          </a:prstGeom>
          <a:solidFill>
            <a:srgbClr val="17375E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ngle 32"/>
          <p:cNvCxnSpPr>
            <a:stCxn id="20" idx="4"/>
            <a:endCxn id="18" idx="6"/>
          </p:cNvCxnSpPr>
          <p:nvPr/>
        </p:nvCxnSpPr>
        <p:spPr>
          <a:xfrm rot="16200000" flipH="1">
            <a:off x="3420757" y="2370057"/>
            <a:ext cx="4052505" cy="2889577"/>
          </a:xfrm>
          <a:prstGeom prst="bentConnector4">
            <a:avLst>
              <a:gd name="adj1" fmla="val 10542"/>
              <a:gd name="adj2" fmla="val 1189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21" idx="4"/>
            <a:endCxn id="7" idx="0"/>
          </p:cNvCxnSpPr>
          <p:nvPr/>
        </p:nvCxnSpPr>
        <p:spPr>
          <a:xfrm rot="5400000">
            <a:off x="2284355" y="2566288"/>
            <a:ext cx="2193193" cy="637805"/>
          </a:xfrm>
          <a:prstGeom prst="bentConnector3">
            <a:avLst>
              <a:gd name="adj1" fmla="val 8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22" idx="4"/>
            <a:endCxn id="10" idx="0"/>
          </p:cNvCxnSpPr>
          <p:nvPr/>
        </p:nvCxnSpPr>
        <p:spPr>
          <a:xfrm rot="16200000" flipH="1">
            <a:off x="3242705" y="1943372"/>
            <a:ext cx="2193193" cy="1883635"/>
          </a:xfrm>
          <a:prstGeom prst="bentConnector3">
            <a:avLst>
              <a:gd name="adj1" fmla="val 593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3" idx="4"/>
            <a:endCxn id="6" idx="0"/>
          </p:cNvCxnSpPr>
          <p:nvPr/>
        </p:nvCxnSpPr>
        <p:spPr>
          <a:xfrm rot="5400000">
            <a:off x="1337193" y="2223864"/>
            <a:ext cx="2193193" cy="132265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stCxn id="24" idx="4"/>
            <a:endCxn id="9" idx="0"/>
          </p:cNvCxnSpPr>
          <p:nvPr/>
        </p:nvCxnSpPr>
        <p:spPr>
          <a:xfrm rot="16200000" flipH="1">
            <a:off x="2435109" y="2146230"/>
            <a:ext cx="2193193" cy="1477919"/>
          </a:xfrm>
          <a:prstGeom prst="bentConnector3">
            <a:avLst>
              <a:gd name="adj1" fmla="val 719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617490" y="51593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Fresh</a:t>
            </a:r>
            <a:r>
              <a:rPr lang="fr-FR" dirty="0" smtClean="0"/>
              <a:t> Water</a:t>
            </a:r>
            <a:endParaRPr lang="fr-FR" dirty="0"/>
          </a:p>
        </p:txBody>
      </p:sp>
      <p:cxnSp>
        <p:nvCxnSpPr>
          <p:cNvPr id="55" name="Connecteur en angle 54"/>
          <p:cNvCxnSpPr>
            <a:stCxn id="13" idx="6"/>
            <a:endCxn id="54" idx="1"/>
          </p:cNvCxnSpPr>
          <p:nvPr/>
        </p:nvCxnSpPr>
        <p:spPr>
          <a:xfrm>
            <a:off x="7034031" y="5245163"/>
            <a:ext cx="583459" cy="988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25" idx="4"/>
            <a:endCxn id="12" idx="0"/>
          </p:cNvCxnSpPr>
          <p:nvPr/>
        </p:nvCxnSpPr>
        <p:spPr>
          <a:xfrm rot="16200000" flipH="1">
            <a:off x="2771201" y="1249972"/>
            <a:ext cx="3199125" cy="4276368"/>
          </a:xfrm>
          <a:prstGeom prst="bentConnector3">
            <a:avLst>
              <a:gd name="adj1" fmla="val 8505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/>
          <p:cNvCxnSpPr>
            <a:stCxn id="26" idx="4"/>
            <a:endCxn id="17" idx="0"/>
          </p:cNvCxnSpPr>
          <p:nvPr/>
        </p:nvCxnSpPr>
        <p:spPr>
          <a:xfrm rot="16200000" flipH="1">
            <a:off x="2908297" y="810508"/>
            <a:ext cx="3107589" cy="5063760"/>
          </a:xfrm>
          <a:prstGeom prst="bentConnector3">
            <a:avLst>
              <a:gd name="adj1" fmla="val 9234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ngle 69"/>
          <p:cNvCxnSpPr>
            <a:stCxn id="27" idx="4"/>
            <a:endCxn id="14" idx="1"/>
          </p:cNvCxnSpPr>
          <p:nvPr/>
        </p:nvCxnSpPr>
        <p:spPr>
          <a:xfrm rot="16200000" flipH="1">
            <a:off x="-306674" y="3723110"/>
            <a:ext cx="4115436" cy="246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>
            <a:stCxn id="28" idx="4"/>
            <a:endCxn id="15" idx="2"/>
          </p:cNvCxnSpPr>
          <p:nvPr/>
        </p:nvCxnSpPr>
        <p:spPr>
          <a:xfrm rot="16200000" flipH="1">
            <a:off x="427567" y="2686500"/>
            <a:ext cx="4206971" cy="2411158"/>
          </a:xfrm>
          <a:prstGeom prst="bentConnector3">
            <a:avLst>
              <a:gd name="adj1" fmla="val 1027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75"/>
          <p:cNvCxnSpPr>
            <a:stCxn id="29" idx="4"/>
            <a:endCxn id="16" idx="2"/>
          </p:cNvCxnSpPr>
          <p:nvPr/>
        </p:nvCxnSpPr>
        <p:spPr>
          <a:xfrm rot="16200000" flipH="1">
            <a:off x="1067416" y="1744281"/>
            <a:ext cx="4206971" cy="4295595"/>
          </a:xfrm>
          <a:prstGeom prst="bentConnector3">
            <a:avLst>
              <a:gd name="adj1" fmla="val 1054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81"/>
          <p:cNvCxnSpPr>
            <a:stCxn id="30" idx="4"/>
            <a:endCxn id="8" idx="4"/>
          </p:cNvCxnSpPr>
          <p:nvPr/>
        </p:nvCxnSpPr>
        <p:spPr>
          <a:xfrm rot="16200000" flipH="1">
            <a:off x="1012979" y="1475518"/>
            <a:ext cx="2364822" cy="2990973"/>
          </a:xfrm>
          <a:prstGeom prst="bentConnector3">
            <a:avLst>
              <a:gd name="adj1" fmla="val 109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stCxn id="31" idx="4"/>
            <a:endCxn id="11" idx="2"/>
          </p:cNvCxnSpPr>
          <p:nvPr/>
        </p:nvCxnSpPr>
        <p:spPr>
          <a:xfrm rot="16200000" flipH="1">
            <a:off x="1178421" y="1007707"/>
            <a:ext cx="3235996" cy="479776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38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Macintosh PowerPoint</Application>
  <PresentationFormat>Présentation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sdfg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sdfg sdvb</dc:creator>
  <cp:lastModifiedBy>sdfg sdvb</cp:lastModifiedBy>
  <cp:revision>7</cp:revision>
  <dcterms:created xsi:type="dcterms:W3CDTF">2015-10-28T15:49:25Z</dcterms:created>
  <dcterms:modified xsi:type="dcterms:W3CDTF">2015-10-28T16:11:41Z</dcterms:modified>
</cp:coreProperties>
</file>