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3D87-2657-D24E-944D-33F0A830CB7B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0FCB-8C4A-B841-A5AD-49173C44E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9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3D87-2657-D24E-944D-33F0A830CB7B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0FCB-8C4A-B841-A5AD-49173C44E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5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3D87-2657-D24E-944D-33F0A830CB7B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0FCB-8C4A-B841-A5AD-49173C44E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6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3D87-2657-D24E-944D-33F0A830CB7B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0FCB-8C4A-B841-A5AD-49173C44E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2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3D87-2657-D24E-944D-33F0A830CB7B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0FCB-8C4A-B841-A5AD-49173C44E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7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3D87-2657-D24E-944D-33F0A830CB7B}" type="datetimeFigureOut">
              <a:rPr lang="en-US" smtClean="0"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0FCB-8C4A-B841-A5AD-49173C44E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5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3D87-2657-D24E-944D-33F0A830CB7B}" type="datetimeFigureOut">
              <a:rPr lang="en-US" smtClean="0"/>
              <a:t>6/23/15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0FCB-8C4A-B841-A5AD-49173C44E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7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3D87-2657-D24E-944D-33F0A830CB7B}" type="datetimeFigureOut">
              <a:rPr lang="en-US" smtClean="0"/>
              <a:t>6/23/15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0FCB-8C4A-B841-A5AD-49173C44E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13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3D87-2657-D24E-944D-33F0A830CB7B}" type="datetimeFigureOut">
              <a:rPr lang="en-US" smtClean="0"/>
              <a:t>6/23/15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0FCB-8C4A-B841-A5AD-49173C44E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3D87-2657-D24E-944D-33F0A830CB7B}" type="datetimeFigureOut">
              <a:rPr lang="en-US" smtClean="0"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0FCB-8C4A-B841-A5AD-49173C44E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5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3D87-2657-D24E-944D-33F0A830CB7B}" type="datetimeFigureOut">
              <a:rPr lang="en-US" smtClean="0"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0FCB-8C4A-B841-A5AD-49173C44E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F3D87-2657-D24E-944D-33F0A830CB7B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60FCB-8C4A-B841-A5AD-49173C44E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8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/>
          <p:cNvGrpSpPr/>
          <p:nvPr/>
        </p:nvGrpSpPr>
        <p:grpSpPr>
          <a:xfrm>
            <a:off x="-680853" y="368920"/>
            <a:ext cx="10505702" cy="3970171"/>
            <a:chOff x="-680853" y="368920"/>
            <a:chExt cx="10505702" cy="3970171"/>
          </a:xfrm>
        </p:grpSpPr>
        <p:sp>
          <p:nvSpPr>
            <p:cNvPr id="4" name="TextBox 3"/>
            <p:cNvSpPr txBox="1"/>
            <p:nvPr/>
          </p:nvSpPr>
          <p:spPr>
            <a:xfrm>
              <a:off x="4064755" y="368920"/>
              <a:ext cx="1122310" cy="369332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r>
                <a:rPr lang="en-US" dirty="0" err="1" smtClean="0"/>
                <a:t>ndex.php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04381" y="1773361"/>
              <a:ext cx="1220256" cy="369332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Admin.php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14522" y="1773361"/>
              <a:ext cx="1450525" cy="369332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Manager.php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20209" y="1773361"/>
              <a:ext cx="1081509" cy="369332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Sales.php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680853" y="2568306"/>
              <a:ext cx="1912302" cy="369332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Update_users.php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41" y="3146431"/>
              <a:ext cx="1835771" cy="369332"/>
            </a:xfrm>
            <a:prstGeom prst="rect">
              <a:avLst/>
            </a:prstGeom>
            <a:noFill/>
            <a:ln w="38100" cmpd="sng"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Delete_users.php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73154" y="2595828"/>
              <a:ext cx="1682710" cy="369332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View_users.php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363571" y="1958027"/>
              <a:ext cx="1595020" cy="369332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Add_users.php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977214" y="1958930"/>
              <a:ext cx="1847635" cy="738664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Delete_product.php</a:t>
              </a:r>
              <a:endParaRPr lang="en-US" sz="1400" dirty="0" smtClean="0"/>
            </a:p>
            <a:p>
              <a:r>
                <a:rPr lang="en-US" sz="1400" dirty="0" err="1" smtClean="0"/>
                <a:t>Delete_sales.php</a:t>
              </a:r>
              <a:endParaRPr lang="en-US" sz="1400" dirty="0" smtClean="0"/>
            </a:p>
            <a:p>
              <a:r>
                <a:rPr lang="en-US" sz="1400" dirty="0" err="1" smtClean="0"/>
                <a:t>Delete_category.php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96365" y="985832"/>
              <a:ext cx="1748913" cy="738664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Add_product.php</a:t>
              </a:r>
              <a:endParaRPr lang="en-US" sz="1400" dirty="0" smtClean="0"/>
            </a:p>
            <a:p>
              <a:r>
                <a:rPr lang="en-US" sz="1400" dirty="0" err="1" smtClean="0"/>
                <a:t>Add_sales.php</a:t>
              </a:r>
              <a:endParaRPr lang="en-US" sz="1400" dirty="0" smtClean="0"/>
            </a:p>
            <a:p>
              <a:r>
                <a:rPr lang="en-US" sz="1400" dirty="0" err="1" smtClean="0"/>
                <a:t>Add_category.php</a:t>
              </a:r>
              <a:endParaRPr lang="en-US" sz="1400" dirty="0" smtClean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99417" y="2618494"/>
              <a:ext cx="1862665" cy="738664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View_product.php</a:t>
              </a:r>
              <a:endParaRPr lang="en-US" sz="1400" dirty="0" smtClean="0"/>
            </a:p>
            <a:p>
              <a:r>
                <a:rPr lang="en-US" sz="1400" dirty="0" err="1" smtClean="0"/>
                <a:t>View_category.php</a:t>
              </a:r>
              <a:endParaRPr lang="en-US" sz="1400" dirty="0" smtClean="0"/>
            </a:p>
            <a:p>
              <a:r>
                <a:rPr lang="en-US" sz="1400" dirty="0" err="1" smtClean="0"/>
                <a:t>View_sales.php</a:t>
              </a:r>
              <a:endParaRPr lang="en-US" sz="1400" dirty="0" smtClean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57333" y="2556939"/>
              <a:ext cx="2019463" cy="738664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Update_product.php</a:t>
              </a:r>
              <a:endParaRPr lang="en-US" sz="1400" dirty="0" smtClean="0"/>
            </a:p>
            <a:p>
              <a:r>
                <a:rPr lang="en-US" sz="1400" dirty="0" err="1" smtClean="0"/>
                <a:t>Update_</a:t>
              </a:r>
              <a:r>
                <a:rPr lang="en-US" sz="1400" dirty="0" err="1" smtClean="0"/>
                <a:t>category</a:t>
              </a:r>
              <a:r>
                <a:rPr lang="en-US" sz="1400" dirty="0" err="1" smtClean="0"/>
                <a:t>.php</a:t>
              </a:r>
              <a:endParaRPr lang="en-US" sz="1400" dirty="0" smtClean="0"/>
            </a:p>
            <a:p>
              <a:r>
                <a:rPr lang="en-US" sz="1400" dirty="0" err="1" smtClean="0"/>
                <a:t>Update_sales.php</a:t>
              </a:r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27928" y="985832"/>
              <a:ext cx="1254520" cy="369332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Logout.php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78619" y="985832"/>
              <a:ext cx="1108446" cy="369332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Login.php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24313" y="3969759"/>
              <a:ext cx="1556699" cy="369332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Get_users.php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59107" y="3600427"/>
              <a:ext cx="1441420" cy="738664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Get_product.php</a:t>
              </a:r>
              <a:endParaRPr lang="en-US" sz="1400" dirty="0"/>
            </a:p>
            <a:p>
              <a:r>
                <a:rPr lang="en-US" sz="1400" dirty="0" err="1"/>
                <a:t>Get_product.php</a:t>
              </a:r>
              <a:endParaRPr lang="en-US" sz="1400" dirty="0"/>
            </a:p>
            <a:p>
              <a:r>
                <a:rPr lang="en-US" sz="1400" dirty="0" err="1"/>
                <a:t>Get_product.php</a:t>
              </a:r>
              <a:endParaRPr lang="en-US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15831" y="3969759"/>
              <a:ext cx="2030987" cy="369332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Db_connection.php</a:t>
              </a:r>
              <a:endParaRPr lang="en-US" dirty="0"/>
            </a:p>
          </p:txBody>
        </p:sp>
        <p:cxnSp>
          <p:nvCxnSpPr>
            <p:cNvPr id="33" name="Straight Arrow Connector 32"/>
            <p:cNvCxnSpPr>
              <a:stCxn id="4" idx="2"/>
              <a:endCxn id="26" idx="0"/>
            </p:cNvCxnSpPr>
            <p:nvPr/>
          </p:nvCxnSpPr>
          <p:spPr>
            <a:xfrm>
              <a:off x="4625910" y="738252"/>
              <a:ext cx="6932" cy="2475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6" idx="2"/>
              <a:endCxn id="6" idx="0"/>
            </p:cNvCxnSpPr>
            <p:nvPr/>
          </p:nvCxnSpPr>
          <p:spPr>
            <a:xfrm>
              <a:off x="4632842" y="1355164"/>
              <a:ext cx="6943" cy="4181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6" idx="2"/>
              <a:endCxn id="5" idx="0"/>
            </p:cNvCxnSpPr>
            <p:nvPr/>
          </p:nvCxnSpPr>
          <p:spPr>
            <a:xfrm flipH="1">
              <a:off x="2814509" y="1355164"/>
              <a:ext cx="1818333" cy="4181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6" idx="2"/>
              <a:endCxn id="7" idx="0"/>
            </p:cNvCxnSpPr>
            <p:nvPr/>
          </p:nvCxnSpPr>
          <p:spPr>
            <a:xfrm>
              <a:off x="4632842" y="1355164"/>
              <a:ext cx="1828122" cy="4181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7" idx="3"/>
              <a:endCxn id="14" idx="1"/>
            </p:cNvCxnSpPr>
            <p:nvPr/>
          </p:nvCxnSpPr>
          <p:spPr>
            <a:xfrm flipV="1">
              <a:off x="7001718" y="1355164"/>
              <a:ext cx="294647" cy="6028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7" idx="3"/>
              <a:endCxn id="13" idx="1"/>
            </p:cNvCxnSpPr>
            <p:nvPr/>
          </p:nvCxnSpPr>
          <p:spPr>
            <a:xfrm>
              <a:off x="7001718" y="1958027"/>
              <a:ext cx="975496" cy="3702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7" idx="2"/>
              <a:endCxn id="21" idx="0"/>
            </p:cNvCxnSpPr>
            <p:nvPr/>
          </p:nvCxnSpPr>
          <p:spPr>
            <a:xfrm>
              <a:off x="6460964" y="2142693"/>
              <a:ext cx="306101" cy="4142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3" idx="2"/>
              <a:endCxn id="30" idx="0"/>
            </p:cNvCxnSpPr>
            <p:nvPr/>
          </p:nvCxnSpPr>
          <p:spPr>
            <a:xfrm flipH="1">
              <a:off x="7579817" y="2697594"/>
              <a:ext cx="1321215" cy="90283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21" idx="2"/>
              <a:endCxn id="30" idx="0"/>
            </p:cNvCxnSpPr>
            <p:nvPr/>
          </p:nvCxnSpPr>
          <p:spPr>
            <a:xfrm>
              <a:off x="6767065" y="3295603"/>
              <a:ext cx="812752" cy="30482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15" idx="2"/>
              <a:endCxn id="30" idx="1"/>
            </p:cNvCxnSpPr>
            <p:nvPr/>
          </p:nvCxnSpPr>
          <p:spPr>
            <a:xfrm>
              <a:off x="4730750" y="3357158"/>
              <a:ext cx="2128357" cy="61260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0" idx="2"/>
              <a:endCxn id="28" idx="3"/>
            </p:cNvCxnSpPr>
            <p:nvPr/>
          </p:nvCxnSpPr>
          <p:spPr>
            <a:xfrm flipH="1">
              <a:off x="2581012" y="2965160"/>
              <a:ext cx="233497" cy="118926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9" idx="2"/>
              <a:endCxn id="28" idx="0"/>
            </p:cNvCxnSpPr>
            <p:nvPr/>
          </p:nvCxnSpPr>
          <p:spPr>
            <a:xfrm>
              <a:off x="1663127" y="3515763"/>
              <a:ext cx="139536" cy="4539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8" idx="2"/>
              <a:endCxn id="28" idx="1"/>
            </p:cNvCxnSpPr>
            <p:nvPr/>
          </p:nvCxnSpPr>
          <p:spPr>
            <a:xfrm>
              <a:off x="275298" y="2937638"/>
              <a:ext cx="749015" cy="121678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6" idx="2"/>
              <a:endCxn id="10" idx="0"/>
            </p:cNvCxnSpPr>
            <p:nvPr/>
          </p:nvCxnSpPr>
          <p:spPr>
            <a:xfrm flipH="1">
              <a:off x="2814509" y="2142693"/>
              <a:ext cx="1825276" cy="4531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5" idx="2"/>
              <a:endCxn id="10" idx="0"/>
            </p:cNvCxnSpPr>
            <p:nvPr/>
          </p:nvCxnSpPr>
          <p:spPr>
            <a:xfrm>
              <a:off x="2814509" y="2142693"/>
              <a:ext cx="0" cy="4531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5" idx="2"/>
              <a:endCxn id="11" idx="3"/>
            </p:cNvCxnSpPr>
            <p:nvPr/>
          </p:nvCxnSpPr>
          <p:spPr>
            <a:xfrm flipH="1">
              <a:off x="1231449" y="2142693"/>
              <a:ext cx="15830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5" idx="2"/>
              <a:endCxn id="9" idx="0"/>
            </p:cNvCxnSpPr>
            <p:nvPr/>
          </p:nvCxnSpPr>
          <p:spPr>
            <a:xfrm flipH="1">
              <a:off x="1663127" y="2142693"/>
              <a:ext cx="1151382" cy="10037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5" idx="2"/>
              <a:endCxn id="8" idx="3"/>
            </p:cNvCxnSpPr>
            <p:nvPr/>
          </p:nvCxnSpPr>
          <p:spPr>
            <a:xfrm flipH="1">
              <a:off x="1231449" y="2142693"/>
              <a:ext cx="1583060" cy="6102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Arrow Connector 101"/>
          <p:cNvCxnSpPr>
            <a:stCxn id="6" idx="2"/>
            <a:endCxn id="15" idx="0"/>
          </p:cNvCxnSpPr>
          <p:nvPr/>
        </p:nvCxnSpPr>
        <p:spPr>
          <a:xfrm>
            <a:off x="4639785" y="2142693"/>
            <a:ext cx="90965" cy="475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058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27</Words>
  <Application>Microsoft Macintosh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Coco Chengliang</dc:creator>
  <cp:keywords/>
  <dc:description/>
  <cp:lastModifiedBy>Coco Chengliang</cp:lastModifiedBy>
  <cp:revision>28</cp:revision>
  <dcterms:created xsi:type="dcterms:W3CDTF">2015-06-24T06:52:52Z</dcterms:created>
  <dcterms:modified xsi:type="dcterms:W3CDTF">2015-06-24T07:19:08Z</dcterms:modified>
  <cp:category/>
</cp:coreProperties>
</file>