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67" r:id="rId7"/>
    <p:sldId id="260" r:id="rId8"/>
    <p:sldId id="266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30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21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77DA-587A-8240-8DA4-D312ED2F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A0153-F3A9-6945-9191-D908B7EF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0026-2283-804B-8BCF-DF06AA9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3056-78FE-5543-8ECE-A2139722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3D2E-B528-CE40-A68F-D531DE0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9AEF-5136-3246-834E-1ADD76A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3DDF-AAAD-8846-ACCF-5701460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6943-E3D9-1941-8532-3B0DC7E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093B-EDD0-0446-871F-E4827966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CABC-350A-A94A-B3ED-3B077FEE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B8FB-E772-AB44-8E9A-881B04AF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D453F-FA15-4B45-B304-B3291A6D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4127-6401-4F4F-814B-E2987C04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162E-33B4-2F42-B03B-6F900E7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5981-1676-4C42-A5C6-953364C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E5D8-4143-7F43-BF2D-32A01B74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9D86-F0EB-2A46-A036-E0F6D17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210-FC82-E84C-B18B-1A321FD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D996-4154-F142-BA8D-3FFD5221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B9BF-0228-C449-BC29-B373FE0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E021-E74D-0C46-B922-FC568BB2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031D7-4A1F-444C-BE0F-98E198DB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F15A-FF64-8B42-8C4F-1DBCBD1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0FCA-A2B3-FB45-9C83-5CBC0AC7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B9CB-8D68-F448-8D2E-0330113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2C1-FF7E-4446-9145-96CDEE7F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89C-DE55-0B41-87A2-BC021C60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F9EA-DFFC-4F4A-BFAB-4114F081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65CB-81FA-7444-A86E-DB2CAA8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92A0-C885-0641-8ECC-9420CF0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A557-8668-1846-B3D2-D3E03BA8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EA2A-46E8-6D4D-B80C-95AF928B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D10B-9F2C-A848-95AE-C7050D31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8A25-8975-B74B-8C92-33B20EF2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7F2BF-F20A-D141-8E65-AD84EE02A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4B85D-5942-4644-BCA1-F45BF2AFF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5059E-8A5C-AD4D-A54E-29E9897A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8DF3E-7706-D847-BF3A-2018D2C8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CB66F-0303-3C4F-A217-E7A417C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9F4-BD1D-B348-BDF0-FF6F083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89B7-C721-D24E-AE2A-D214423B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40B97-ECBA-C141-A29E-34DF3700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DD3B-4520-6B4F-A586-DA9502A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FB793-0777-5445-8A8B-FF73CD8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C96E-A65B-C440-AD33-FF928BA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F16E-15A4-F242-BC91-E13F1231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9BC-C56C-574C-9690-EA047FF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47B0-19BC-8C40-8034-F8284328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C15C-AC5A-A648-BFF5-08E3C88D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B441-C5A1-3F4C-8B4C-A7E77F6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D772-D359-3542-BC4D-0DE6E2DF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5429-A882-3740-A2A9-6A4BEA5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FD6-288D-5A41-8A30-73B43683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2B0E-EA34-C84E-A879-54FA45AF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4942-E252-7943-8313-E698239B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11D1-7E37-B142-BE12-EED4EA1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21BD-6A9C-6546-94CF-7EA616D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7C77-21F6-6A41-9100-F03F6B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CD07D-368F-7145-AA04-7F5681E6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A34E-3F60-F941-9B21-C479EA24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27DF-C976-D348-B997-63E2B970E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DBB8-0C24-C44D-8601-1D64CCE097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70F6-2F7F-3E46-8629-1CE71603B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76D6-A055-C84E-829B-06601A74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D2AF-8E84-8E4F-B28F-14478A7B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Analyze gene information from fly reference transcriptome GTF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C202-9DA4-7648-9337-D3D84B3DA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Yin</a:t>
            </a:r>
          </a:p>
          <a:p>
            <a:r>
              <a:rPr lang="en-US" dirty="0"/>
              <a:t>05/01/18</a:t>
            </a:r>
          </a:p>
        </p:txBody>
      </p:sp>
    </p:spTree>
    <p:extLst>
      <p:ext uri="{BB962C8B-B14F-4D97-AF65-F5344CB8AC3E}">
        <p14:creationId xmlns:p14="http://schemas.microsoft.com/office/powerpoint/2010/main" val="102088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BD-D6CB-7E44-9C17-A4C19CD2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row names to a new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9F03-1256-C744-B3B0-EC95E68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826316"/>
            <a:ext cx="4025900" cy="461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6D85-C29C-AF4F-BF3D-E5159BDD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826316"/>
            <a:ext cx="5727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FB0-CDEF-8E48-82A8-FE1546E2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5"/>
            <a:ext cx="10992675" cy="1325563"/>
          </a:xfrm>
        </p:spPr>
        <p:txBody>
          <a:bodyPr/>
          <a:lstStyle/>
          <a:p>
            <a:r>
              <a:rPr lang="en-US" dirty="0"/>
              <a:t>Plot gene numbers as </a:t>
            </a:r>
            <a:r>
              <a:rPr lang="en-US" dirty="0" err="1"/>
              <a:t>plt</a:t>
            </a:r>
            <a:r>
              <a:rPr lang="en-US" dirty="0"/>
              <a:t> with </a:t>
            </a:r>
            <a:r>
              <a:rPr lang="en-US" dirty="0" err="1"/>
              <a:t>matplotlib.pyplot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6E299-DAB1-C94B-ADCE-30FE2899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6" y="2295767"/>
            <a:ext cx="5330726" cy="179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B7A99-4E98-B049-9D84-1D8958D4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2" y="1695174"/>
            <a:ext cx="6195391" cy="51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AA2-6C76-2C44-BFE1-20728D4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gene number in each RNA type and gene length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38656-8C60-9143-83BF-D7BFED01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4" y="1802296"/>
            <a:ext cx="54864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F1090-BE32-7A41-A5C4-04EA582B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" y="1802296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A6A92-DBCD-FA41-BD96-63F81A7F3F58}"/>
              </a:ext>
            </a:extLst>
          </p:cNvPr>
          <p:cNvSpPr txBox="1"/>
          <p:nvPr/>
        </p:nvSpPr>
        <p:spPr>
          <a:xfrm>
            <a:off x="3325091" y="2443942"/>
            <a:ext cx="5918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85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693A8-EF38-B740-91D6-046628D1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 file: tab-delimited text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4ECA-19C7-1B4D-9AFE-BCC292E46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1" t="546" r="2221" b="92010"/>
          <a:stretch/>
        </p:blipFill>
        <p:spPr>
          <a:xfrm>
            <a:off x="450850" y="5250297"/>
            <a:ext cx="10972800" cy="29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E230-3FDE-7043-980D-1879B3C6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8561"/>
            <a:ext cx="11423650" cy="2675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80D586-5D3C-7441-8C8C-8D4D3F07086E}"/>
              </a:ext>
            </a:extLst>
          </p:cNvPr>
          <p:cNvSpPr/>
          <p:nvPr/>
        </p:nvSpPr>
        <p:spPr>
          <a:xfrm>
            <a:off x="450850" y="6119348"/>
            <a:ext cx="102256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GTF/GFF file could reach to several Gb.   Directly read it will use all of memory.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F0C81-8AC7-2E47-9D97-D86CF751013D}"/>
              </a:ext>
            </a:extLst>
          </p:cNvPr>
          <p:cNvCxnSpPr>
            <a:cxnSpLocks/>
          </p:cNvCxnSpPr>
          <p:nvPr/>
        </p:nvCxnSpPr>
        <p:spPr>
          <a:xfrm flipH="1">
            <a:off x="450850" y="4800596"/>
            <a:ext cx="6371982" cy="449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A9D75E-B640-CA41-A79E-1D7F4E32F2D6}"/>
              </a:ext>
            </a:extLst>
          </p:cNvPr>
          <p:cNvCxnSpPr/>
          <p:nvPr/>
        </p:nvCxnSpPr>
        <p:spPr>
          <a:xfrm>
            <a:off x="11096381" y="4906105"/>
            <a:ext cx="275004" cy="31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A64C3B-9951-D34D-BF5C-3D1D6D4614AD}"/>
              </a:ext>
            </a:extLst>
          </p:cNvPr>
          <p:cNvSpPr txBox="1"/>
          <p:nvPr/>
        </p:nvSpPr>
        <p:spPr>
          <a:xfrm>
            <a:off x="119918" y="1714455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 transcriptome file is usually stored as GTF or GFF file</a:t>
            </a:r>
          </a:p>
        </p:txBody>
      </p:sp>
    </p:spTree>
    <p:extLst>
      <p:ext uri="{BB962C8B-B14F-4D97-AF65-F5344CB8AC3E}">
        <p14:creationId xmlns:p14="http://schemas.microsoft.com/office/powerpoint/2010/main" val="314320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0892-327A-3141-BB63-31A5B28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output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81AC2-0215-2C41-97F9-741455DF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9" t="9077"/>
          <a:stretch/>
        </p:blipFill>
        <p:spPr>
          <a:xfrm>
            <a:off x="2208272" y="4595486"/>
            <a:ext cx="7775456" cy="226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90D4-535A-C54D-A3AA-66FD256D50AA}"/>
              </a:ext>
            </a:extLst>
          </p:cNvPr>
          <p:cNvSpPr txBox="1"/>
          <p:nvPr/>
        </p:nvSpPr>
        <p:spPr>
          <a:xfrm>
            <a:off x="382385" y="5542077"/>
            <a:ext cx="15295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file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691B6C0-AD7D-5A44-A801-25E5C70E0D72}"/>
              </a:ext>
            </a:extLst>
          </p:cNvPr>
          <p:cNvSpPr/>
          <p:nvPr/>
        </p:nvSpPr>
        <p:spPr>
          <a:xfrm>
            <a:off x="6212378" y="3852223"/>
            <a:ext cx="737062" cy="61514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6F64FB-60AF-D446-A351-4CF7A7B23801}"/>
              </a:ext>
            </a:extLst>
          </p:cNvPr>
          <p:cNvGrpSpPr/>
          <p:nvPr/>
        </p:nvGrpSpPr>
        <p:grpSpPr>
          <a:xfrm>
            <a:off x="971180" y="1987065"/>
            <a:ext cx="11220820" cy="1344802"/>
            <a:chOff x="971180" y="1180262"/>
            <a:chExt cx="11220820" cy="13448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BD2DA7-169C-B249-81EC-D2952BD49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8680" t="45312" b="37250"/>
            <a:stretch/>
          </p:blipFill>
          <p:spPr>
            <a:xfrm>
              <a:off x="971180" y="1677716"/>
              <a:ext cx="10217520" cy="70871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9EB6A9-E296-1042-AF38-455871E3C77D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165212-CB66-644B-A321-F94AD3D37B5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5D8944-6E4F-324C-9B83-350B8ABE04F2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346B74-CBA8-5B4A-B7C9-6D57785A4AC2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4987D6-14C4-5E4D-812E-309223EA6F66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D231C4-E8DB-9843-9F46-BD31CDFE72EC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A6F69D-7020-E341-8847-BE97BFD6FBD1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FCF6A0-FF39-3041-933B-04506C79676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10CAB-F164-5B45-B882-C0F7939BF98F}"/>
                </a:ext>
              </a:extLst>
            </p:cNvPr>
            <p:cNvSpPr txBox="1"/>
            <p:nvPr/>
          </p:nvSpPr>
          <p:spPr>
            <a:xfrm>
              <a:off x="7897198" y="132135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B3A7E-C0AC-BB4C-88E6-2168ED05B59F}"/>
                </a:ext>
              </a:extLst>
            </p:cNvPr>
            <p:cNvSpPr txBox="1"/>
            <p:nvPr/>
          </p:nvSpPr>
          <p:spPr>
            <a:xfrm>
              <a:off x="9678928" y="13509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A3ADC4-E548-5A4D-BAA5-37A304E86CBE}"/>
                </a:ext>
              </a:extLst>
            </p:cNvPr>
            <p:cNvSpPr txBox="1"/>
            <p:nvPr/>
          </p:nvSpPr>
          <p:spPr>
            <a:xfrm>
              <a:off x="11278446" y="13393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DF909-EDC0-AD4F-87D1-A24451735BCA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91D371-3E13-8A4E-9AFA-8CF94795C23A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59F8B-CB1F-6543-B2D3-EE58C11F1445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1AB044-E4E2-374D-B4D7-D84E7B28B758}"/>
              </a:ext>
            </a:extLst>
          </p:cNvPr>
          <p:cNvSpPr txBox="1"/>
          <p:nvPr/>
        </p:nvSpPr>
        <p:spPr>
          <a:xfrm>
            <a:off x="252367" y="1698193"/>
            <a:ext cx="15295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44C06-5A5D-4C45-A4B8-56AAEAD5716E}"/>
              </a:ext>
            </a:extLst>
          </p:cNvPr>
          <p:cNvSpPr txBox="1"/>
          <p:nvPr/>
        </p:nvSpPr>
        <p:spPr>
          <a:xfrm>
            <a:off x="252367" y="2632642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GTF</a:t>
            </a:r>
          </a:p>
        </p:txBody>
      </p:sp>
    </p:spTree>
    <p:extLst>
      <p:ext uri="{BB962C8B-B14F-4D97-AF65-F5344CB8AC3E}">
        <p14:creationId xmlns:p14="http://schemas.microsoft.com/office/powerpoint/2010/main" val="29865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38EF-4D1F-9348-8610-DB505674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95B4-A1F1-2F45-8136-FDA6DBA2B8F9}"/>
              </a:ext>
            </a:extLst>
          </p:cNvPr>
          <p:cNvSpPr txBox="1"/>
          <p:nvPr/>
        </p:nvSpPr>
        <p:spPr>
          <a:xfrm>
            <a:off x="2146850" y="1148979"/>
            <a:ext cx="397565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GTF file format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D098-A686-1C47-810C-CD67E2532AC7}"/>
              </a:ext>
            </a:extLst>
          </p:cNvPr>
          <p:cNvSpPr txBox="1"/>
          <p:nvPr/>
        </p:nvSpPr>
        <p:spPr>
          <a:xfrm>
            <a:off x="2146851" y="1964086"/>
            <a:ext cx="39756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chromosomes, feature information in GTF file with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8812-5D1A-304B-A771-3D077E5BF8A6}"/>
              </a:ext>
            </a:extLst>
          </p:cNvPr>
          <p:cNvSpPr txBox="1"/>
          <p:nvPr/>
        </p:nvSpPr>
        <p:spPr>
          <a:xfrm>
            <a:off x="2146849" y="3030886"/>
            <a:ext cx="397565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Write python script to extract useful information from GTF file, output as a csv file:</a:t>
            </a:r>
          </a:p>
          <a:p>
            <a:r>
              <a:rPr lang="en-US" dirty="0"/>
              <a:t>1) </a:t>
            </a:r>
            <a:r>
              <a:rPr lang="en-US" dirty="0" err="1"/>
              <a:t>gene_id</a:t>
            </a:r>
            <a:r>
              <a:rPr lang="en-US" dirty="0"/>
              <a:t>, 2) </a:t>
            </a:r>
            <a:r>
              <a:rPr lang="en-US" dirty="0" err="1"/>
              <a:t>gene_name</a:t>
            </a:r>
            <a:r>
              <a:rPr lang="en-US" dirty="0"/>
              <a:t>, 3) </a:t>
            </a:r>
            <a:r>
              <a:rPr lang="en-US" dirty="0" err="1"/>
              <a:t>gene_type</a:t>
            </a:r>
            <a:r>
              <a:rPr lang="en-US" dirty="0"/>
              <a:t>, 4) </a:t>
            </a:r>
            <a:r>
              <a:rPr lang="en-US" dirty="0" err="1"/>
              <a:t>chr</a:t>
            </a:r>
            <a:r>
              <a:rPr lang="en-US" dirty="0"/>
              <a:t>, 5) begin, 6)end, 7) </a:t>
            </a:r>
            <a:r>
              <a:rPr lang="en-US" dirty="0" err="1"/>
              <a:t>gene_length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85137-DE42-6940-B0C7-855123317E05}"/>
              </a:ext>
            </a:extLst>
          </p:cNvPr>
          <p:cNvSpPr txBox="1"/>
          <p:nvPr/>
        </p:nvSpPr>
        <p:spPr>
          <a:xfrm>
            <a:off x="2146849" y="5205681"/>
            <a:ext cx="397565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 with pandas and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chromosome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RNA type</a:t>
            </a:r>
          </a:p>
          <a:p>
            <a:pPr marL="342900" indent="-342900">
              <a:buAutoNum type="arabicParenR"/>
            </a:pPr>
            <a:r>
              <a:rPr lang="en-US" dirty="0"/>
              <a:t>Gene length 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89330-41B7-2349-AD8F-A25F01D7C6D6}"/>
              </a:ext>
            </a:extLst>
          </p:cNvPr>
          <p:cNvSpPr txBox="1"/>
          <p:nvPr/>
        </p:nvSpPr>
        <p:spPr>
          <a:xfrm>
            <a:off x="6990519" y="1148979"/>
            <a:ext cx="36741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Pandas/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AE31-EC63-604A-BF84-646135B5A9B9}"/>
              </a:ext>
            </a:extLst>
          </p:cNvPr>
          <p:cNvSpPr txBox="1"/>
          <p:nvPr/>
        </p:nvSpPr>
        <p:spPr>
          <a:xfrm>
            <a:off x="6990520" y="1964085"/>
            <a:ext cx="367416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Pandas/</a:t>
            </a:r>
            <a:r>
              <a:rPr lang="en-US" dirty="0" err="1"/>
              <a:t>unix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932E-EB41-E34E-802E-FCE5940C92AC}"/>
              </a:ext>
            </a:extLst>
          </p:cNvPr>
          <p:cNvSpPr txBox="1"/>
          <p:nvPr/>
        </p:nvSpPr>
        <p:spPr>
          <a:xfrm>
            <a:off x="6990520" y="3030886"/>
            <a:ext cx="367416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 Import csv</a:t>
            </a:r>
          </a:p>
          <a:p>
            <a:r>
              <a:rPr lang="en-US" dirty="0"/>
              <a:t>2) Open file and close file</a:t>
            </a:r>
          </a:p>
          <a:p>
            <a:r>
              <a:rPr lang="en-US" dirty="0"/>
              <a:t>3) For loop and if</a:t>
            </a:r>
          </a:p>
          <a:p>
            <a:r>
              <a:rPr lang="en-US" dirty="0"/>
              <a:t>4) Strip and split variable</a:t>
            </a:r>
          </a:p>
          <a:p>
            <a:r>
              <a:rPr lang="en-US" dirty="0"/>
              <a:t>5) </a:t>
            </a:r>
            <a:r>
              <a:rPr lang="en-US" dirty="0" err="1"/>
              <a:t>csv.reader</a:t>
            </a:r>
            <a:r>
              <a:rPr lang="en-US" dirty="0"/>
              <a:t> , delimiter and next</a:t>
            </a:r>
          </a:p>
          <a:p>
            <a:r>
              <a:rPr lang="en-US" dirty="0"/>
              <a:t>6) write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5894E-541E-C24B-94B0-0122DD73EEF8}"/>
              </a:ext>
            </a:extLst>
          </p:cNvPr>
          <p:cNvSpPr txBox="1"/>
          <p:nvPr/>
        </p:nvSpPr>
        <p:spPr>
          <a:xfrm>
            <a:off x="6990519" y="5205681"/>
            <a:ext cx="367416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 err="1"/>
              <a:t>Pyplot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B6706-15C8-4740-BC98-368B09FBA211}"/>
              </a:ext>
            </a:extLst>
          </p:cNvPr>
          <p:cNvCxnSpPr/>
          <p:nvPr/>
        </p:nvCxnSpPr>
        <p:spPr>
          <a:xfrm>
            <a:off x="4134675" y="1568186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59301-23AF-8C42-91E1-461A9894D288}"/>
              </a:ext>
            </a:extLst>
          </p:cNvPr>
          <p:cNvCxnSpPr/>
          <p:nvPr/>
        </p:nvCxnSpPr>
        <p:spPr>
          <a:xfrm>
            <a:off x="4134675" y="2660291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16444B-DF53-3A4C-9D8A-DA3773EFC7D2}"/>
              </a:ext>
            </a:extLst>
          </p:cNvPr>
          <p:cNvCxnSpPr/>
          <p:nvPr/>
        </p:nvCxnSpPr>
        <p:spPr>
          <a:xfrm>
            <a:off x="4132383" y="4818462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82E40-00A2-1A46-840C-EFB056A69BA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122502" y="1333645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B0C9F-7E1A-3F40-BCD3-07942AFC3FF1}"/>
              </a:ext>
            </a:extLst>
          </p:cNvPr>
          <p:cNvCxnSpPr/>
          <p:nvPr/>
        </p:nvCxnSpPr>
        <p:spPr>
          <a:xfrm>
            <a:off x="6122502" y="2287250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FB788-D7DF-8140-B5C6-7E7A2C1154D2}"/>
              </a:ext>
            </a:extLst>
          </p:cNvPr>
          <p:cNvCxnSpPr/>
          <p:nvPr/>
        </p:nvCxnSpPr>
        <p:spPr>
          <a:xfrm>
            <a:off x="6122502" y="3908049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B0636-8739-5048-B7A6-B195FF86D337}"/>
              </a:ext>
            </a:extLst>
          </p:cNvPr>
          <p:cNvCxnSpPr/>
          <p:nvPr/>
        </p:nvCxnSpPr>
        <p:spPr>
          <a:xfrm>
            <a:off x="6122502" y="5532684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CA3-B5F4-A140-BF69-4D87AED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pandas to read whole GTF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C6C37-4643-0744-ABD2-ECE3F0E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34321"/>
            <a:ext cx="11188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CDA8-5186-F84C-A771-ACD4FEA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features in GTF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C0CD-F36E-664E-8CC7-D3D59D84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05" y="2108879"/>
            <a:ext cx="4994582" cy="29932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00FBA1-1BDE-1044-8741-062380E34D28}"/>
              </a:ext>
            </a:extLst>
          </p:cNvPr>
          <p:cNvCxnSpPr>
            <a:cxnSpLocks/>
          </p:cNvCxnSpPr>
          <p:nvPr/>
        </p:nvCxnSpPr>
        <p:spPr>
          <a:xfrm flipH="1">
            <a:off x="6586329" y="4611757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2F2-AF4C-4B48-AA3A-2A36C71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89" y="177031"/>
            <a:ext cx="10515600" cy="1325563"/>
          </a:xfrm>
        </p:spPr>
        <p:txBody>
          <a:bodyPr/>
          <a:lstStyle/>
          <a:p>
            <a:r>
              <a:rPr lang="en-US" dirty="0"/>
              <a:t>Python script  to extract desired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7BCC-3627-0546-B731-5A47BC4B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2962894"/>
            <a:ext cx="10519018" cy="39134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5469035-92BC-844F-A45C-58D428E12F1A}"/>
              </a:ext>
            </a:extLst>
          </p:cNvPr>
          <p:cNvGrpSpPr/>
          <p:nvPr/>
        </p:nvGrpSpPr>
        <p:grpSpPr>
          <a:xfrm>
            <a:off x="0" y="1309216"/>
            <a:ext cx="12192000" cy="1344802"/>
            <a:chOff x="0" y="1180262"/>
            <a:chExt cx="12192000" cy="13448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F91406-77CC-0A4A-A604-FD02D3D21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631" b="37250"/>
            <a:stretch/>
          </p:blipFill>
          <p:spPr>
            <a:xfrm>
              <a:off x="0" y="1690688"/>
              <a:ext cx="11188700" cy="69573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2D0CD8-4A46-854D-A215-2182DFE8FE64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B28C10-5340-C04E-92A1-30928897017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AD64D0-1A96-5148-AB81-01577072D5CA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8EC2-D4F1-2643-BD3C-5039A72550E9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CB71BF-5A00-E247-B2A5-214B2ADFA151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4AA0A-210B-B54B-94AB-B7B925C555DB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CFB7DF-35B5-6C45-BB41-88CFA2BE0697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6DD4D1-FA21-CA44-9E88-7143C07D964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EB8088-2F80-1C41-BC0F-7236C511A9D3}"/>
                </a:ext>
              </a:extLst>
            </p:cNvPr>
            <p:cNvSpPr txBox="1"/>
            <p:nvPr/>
          </p:nvSpPr>
          <p:spPr>
            <a:xfrm>
              <a:off x="7922355" y="157534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3B132D-F1C6-D14C-8EB8-214C31D15B4D}"/>
                </a:ext>
              </a:extLst>
            </p:cNvPr>
            <p:cNvSpPr txBox="1"/>
            <p:nvPr/>
          </p:nvSpPr>
          <p:spPr>
            <a:xfrm>
              <a:off x="9696691" y="15495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98775-24A2-E148-BA63-D88A386486D4}"/>
                </a:ext>
              </a:extLst>
            </p:cNvPr>
            <p:cNvSpPr txBox="1"/>
            <p:nvPr/>
          </p:nvSpPr>
          <p:spPr>
            <a:xfrm>
              <a:off x="11265385" y="15532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555FA-7DCB-CB43-8053-4C09520CC74B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16DEF9-D0F0-D243-BE51-D265820D42DE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3640C-0064-7641-A38A-B3DA28ACFE79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40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ABE-DCB8-604F-9953-CBD6F7F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/>
              <a:t>Work csv file with data frame in 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0B2B-86A4-9549-884A-023F4D68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11544300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302CB-D757-EC4D-90F0-0FA1C563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1761"/>
            <a:ext cx="11655824" cy="3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456-A0D5-E748-AE5C-8B0FFFD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23" y="126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Replace all numerical chromosome to </a:t>
            </a:r>
            <a:r>
              <a:rPr lang="en-US" sz="3200" dirty="0" err="1"/>
              <a:t>unlocalized</a:t>
            </a:r>
            <a:r>
              <a:rPr lang="en-US" sz="3200" dirty="0"/>
              <a:t> chromosome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3FD5-95B0-364C-84DE-D8E0338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0" y="1452149"/>
            <a:ext cx="11782825" cy="925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D1AB9-9984-B043-BBED-AF300882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66" y="2866384"/>
            <a:ext cx="4089865" cy="2869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B435E-E658-1540-98C7-F62DEF291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5" y="2866385"/>
            <a:ext cx="3072848" cy="399161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C6683AA-58B5-934B-86E9-EBBCDD972BB8}"/>
              </a:ext>
            </a:extLst>
          </p:cNvPr>
          <p:cNvSpPr/>
          <p:nvPr/>
        </p:nvSpPr>
        <p:spPr>
          <a:xfrm>
            <a:off x="4921135" y="4322618"/>
            <a:ext cx="1230283" cy="2493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269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Analyze gene information from fly reference transcriptome GTF file</vt:lpstr>
      <vt:lpstr>GTF file: tab-delimited text format</vt:lpstr>
      <vt:lpstr>Desired output file</vt:lpstr>
      <vt:lpstr>Workflow</vt:lpstr>
      <vt:lpstr>Use pandas to read whole GTF file</vt:lpstr>
      <vt:lpstr>How many features in GTF file</vt:lpstr>
      <vt:lpstr>Python script  to extract desired information</vt:lpstr>
      <vt:lpstr>Work csv file with data frame in pandas</vt:lpstr>
      <vt:lpstr>Replace all numerical chromosome to unlocalized chromosome</vt:lpstr>
      <vt:lpstr>Convert row names to a new column</vt:lpstr>
      <vt:lpstr>Plot gene numbers as plt with matplotlib.pyplot</vt:lpstr>
      <vt:lpstr>Plot gene number in each RNA type and gene length frequency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information from fly annotated transcriptome GTF file</dc:title>
  <dc:creator>yj3303@gmail.com</dc:creator>
  <cp:lastModifiedBy>yj3303@gmail.com</cp:lastModifiedBy>
  <cp:revision>35</cp:revision>
  <cp:lastPrinted>2018-05-01T15:36:14Z</cp:lastPrinted>
  <dcterms:created xsi:type="dcterms:W3CDTF">2018-04-23T19:56:13Z</dcterms:created>
  <dcterms:modified xsi:type="dcterms:W3CDTF">2018-05-01T15:43:15Z</dcterms:modified>
</cp:coreProperties>
</file>